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4A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49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None/>
              <a:defRPr sz="1800" b="0" i="0" u="none" strike="noStrike" cap="none">
                <a:solidFill>
                  <a:schemeClr val="dk1"/>
                </a:solidFill>
                <a:latin typeface="Verdana"/>
                <a:ea typeface="Verdana"/>
                <a:cs typeface="Verdana"/>
                <a:sym typeface="Verdana"/>
              </a:defRPr>
            </a:lvl2pPr>
            <a:lvl3pPr marL="914400" marR="0" lvl="2" indent="0" algn="l" rtl="0">
              <a:spcBef>
                <a:spcPts val="0"/>
              </a:spcBef>
              <a:spcAft>
                <a:spcPts val="0"/>
              </a:spcAft>
              <a:buNone/>
              <a:defRPr sz="1800" b="0" i="0" u="none" strike="noStrike" cap="none">
                <a:solidFill>
                  <a:schemeClr val="dk1"/>
                </a:solidFill>
                <a:latin typeface="Verdana"/>
                <a:ea typeface="Verdana"/>
                <a:cs typeface="Verdana"/>
                <a:sym typeface="Verdana"/>
              </a:defRPr>
            </a:lvl3pPr>
            <a:lvl4pPr marL="1371600" marR="0" lvl="3" indent="0" algn="l" rtl="0">
              <a:spcBef>
                <a:spcPts val="0"/>
              </a:spcBef>
              <a:spcAft>
                <a:spcPts val="0"/>
              </a:spcAft>
              <a:buNone/>
              <a:defRPr sz="1800" b="0" i="0" u="none" strike="noStrike" cap="none">
                <a:solidFill>
                  <a:schemeClr val="dk1"/>
                </a:solidFill>
                <a:latin typeface="Verdana"/>
                <a:ea typeface="Verdana"/>
                <a:cs typeface="Verdana"/>
                <a:sym typeface="Verdana"/>
              </a:defRPr>
            </a:lvl4pPr>
            <a:lvl5pPr marL="1828800" marR="0" lvl="4" indent="0" algn="l" rtl="0">
              <a:spcBef>
                <a:spcPts val="0"/>
              </a:spcBef>
              <a:spcAft>
                <a:spcPts val="0"/>
              </a:spcAft>
              <a:buNone/>
              <a:defRPr sz="1800" b="0" i="0" u="none" strike="noStrike" cap="none">
                <a:solidFill>
                  <a:schemeClr val="dk1"/>
                </a:solidFill>
                <a:latin typeface="Verdana"/>
                <a:ea typeface="Verdana"/>
                <a:cs typeface="Verdana"/>
                <a:sym typeface="Verdana"/>
              </a:defRPr>
            </a:lvl5pPr>
            <a:lvl6pPr marL="2286000" marR="0" lvl="5" indent="0" algn="l" rtl="0">
              <a:spcBef>
                <a:spcPts val="0"/>
              </a:spcBef>
              <a:buNone/>
              <a:defRPr sz="1800" b="0" i="0" u="none" strike="noStrike" cap="none">
                <a:solidFill>
                  <a:schemeClr val="dk1"/>
                </a:solidFill>
                <a:latin typeface="Verdana"/>
                <a:ea typeface="Verdana"/>
                <a:cs typeface="Verdana"/>
                <a:sym typeface="Verdana"/>
              </a:defRPr>
            </a:lvl6pPr>
            <a:lvl7pPr marL="2743200" marR="0" lvl="6" indent="0" algn="l" rtl="0">
              <a:spcBef>
                <a:spcPts val="0"/>
              </a:spcBef>
              <a:buNone/>
              <a:defRPr sz="1800" b="0" i="0" u="none" strike="noStrike" cap="none">
                <a:solidFill>
                  <a:schemeClr val="dk1"/>
                </a:solidFill>
                <a:latin typeface="Verdana"/>
                <a:ea typeface="Verdana"/>
                <a:cs typeface="Verdana"/>
                <a:sym typeface="Verdana"/>
              </a:defRPr>
            </a:lvl7pPr>
            <a:lvl8pPr marL="3200400" marR="0" lvl="7" indent="0" algn="l" rtl="0">
              <a:spcBef>
                <a:spcPts val="0"/>
              </a:spcBef>
              <a:buNone/>
              <a:defRPr sz="1800" b="0" i="0" u="none" strike="noStrike" cap="none">
                <a:solidFill>
                  <a:schemeClr val="dk1"/>
                </a:solidFill>
                <a:latin typeface="Verdana"/>
                <a:ea typeface="Verdana"/>
                <a:cs typeface="Verdana"/>
                <a:sym typeface="Verdana"/>
              </a:defRPr>
            </a:lvl8pPr>
            <a:lvl9pPr marL="3657600" marR="0" lvl="8" indent="0" algn="l" rtl="0">
              <a:spcBef>
                <a:spcPts val="0"/>
              </a:spcBef>
              <a:buNone/>
              <a:defRPr sz="1800" b="0" i="0" u="none" strike="noStrike" cap="none">
                <a:solidFill>
                  <a:schemeClr val="dk1"/>
                </a:solidFill>
                <a:latin typeface="Verdana"/>
                <a:ea typeface="Verdana"/>
                <a:cs typeface="Verdana"/>
                <a:sym typeface="Verdana"/>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None/>
              <a:defRPr sz="1800" b="0" i="0" u="none" strike="noStrike" cap="none">
                <a:solidFill>
                  <a:schemeClr val="dk1"/>
                </a:solidFill>
                <a:latin typeface="Verdana"/>
                <a:ea typeface="Verdana"/>
                <a:cs typeface="Verdana"/>
                <a:sym typeface="Verdana"/>
              </a:defRPr>
            </a:lvl2pPr>
            <a:lvl3pPr marL="914400" marR="0" lvl="2" indent="0" algn="l" rtl="0">
              <a:spcBef>
                <a:spcPts val="0"/>
              </a:spcBef>
              <a:spcAft>
                <a:spcPts val="0"/>
              </a:spcAft>
              <a:buNone/>
              <a:defRPr sz="1800" b="0" i="0" u="none" strike="noStrike" cap="none">
                <a:solidFill>
                  <a:schemeClr val="dk1"/>
                </a:solidFill>
                <a:latin typeface="Verdana"/>
                <a:ea typeface="Verdana"/>
                <a:cs typeface="Verdana"/>
                <a:sym typeface="Verdana"/>
              </a:defRPr>
            </a:lvl3pPr>
            <a:lvl4pPr marL="1371600" marR="0" lvl="3" indent="0" algn="l" rtl="0">
              <a:spcBef>
                <a:spcPts val="0"/>
              </a:spcBef>
              <a:spcAft>
                <a:spcPts val="0"/>
              </a:spcAft>
              <a:buNone/>
              <a:defRPr sz="1800" b="0" i="0" u="none" strike="noStrike" cap="none">
                <a:solidFill>
                  <a:schemeClr val="dk1"/>
                </a:solidFill>
                <a:latin typeface="Verdana"/>
                <a:ea typeface="Verdana"/>
                <a:cs typeface="Verdana"/>
                <a:sym typeface="Verdana"/>
              </a:defRPr>
            </a:lvl4pPr>
            <a:lvl5pPr marL="1828800" marR="0" lvl="4" indent="0" algn="l" rtl="0">
              <a:spcBef>
                <a:spcPts val="0"/>
              </a:spcBef>
              <a:spcAft>
                <a:spcPts val="0"/>
              </a:spcAft>
              <a:buNone/>
              <a:defRPr sz="1800" b="0" i="0" u="none" strike="noStrike" cap="none">
                <a:solidFill>
                  <a:schemeClr val="dk1"/>
                </a:solidFill>
                <a:latin typeface="Verdana"/>
                <a:ea typeface="Verdana"/>
                <a:cs typeface="Verdana"/>
                <a:sym typeface="Verdana"/>
              </a:defRPr>
            </a:lvl5pPr>
            <a:lvl6pPr marL="2286000" marR="0" lvl="5" indent="0" algn="l" rtl="0">
              <a:spcBef>
                <a:spcPts val="0"/>
              </a:spcBef>
              <a:buNone/>
              <a:defRPr sz="1800" b="0" i="0" u="none" strike="noStrike" cap="none">
                <a:solidFill>
                  <a:schemeClr val="dk1"/>
                </a:solidFill>
                <a:latin typeface="Verdana"/>
                <a:ea typeface="Verdana"/>
                <a:cs typeface="Verdana"/>
                <a:sym typeface="Verdana"/>
              </a:defRPr>
            </a:lvl6pPr>
            <a:lvl7pPr marL="2743200" marR="0" lvl="6" indent="0" algn="l" rtl="0">
              <a:spcBef>
                <a:spcPts val="0"/>
              </a:spcBef>
              <a:buNone/>
              <a:defRPr sz="1800" b="0" i="0" u="none" strike="noStrike" cap="none">
                <a:solidFill>
                  <a:schemeClr val="dk1"/>
                </a:solidFill>
                <a:latin typeface="Verdana"/>
                <a:ea typeface="Verdana"/>
                <a:cs typeface="Verdana"/>
                <a:sym typeface="Verdana"/>
              </a:defRPr>
            </a:lvl7pPr>
            <a:lvl8pPr marL="3200400" marR="0" lvl="7" indent="0" algn="l" rtl="0">
              <a:spcBef>
                <a:spcPts val="0"/>
              </a:spcBef>
              <a:buNone/>
              <a:defRPr sz="1800" b="0" i="0" u="none" strike="noStrike" cap="none">
                <a:solidFill>
                  <a:schemeClr val="dk1"/>
                </a:solidFill>
                <a:latin typeface="Verdana"/>
                <a:ea typeface="Verdana"/>
                <a:cs typeface="Verdana"/>
                <a:sym typeface="Verdana"/>
              </a:defRPr>
            </a:lvl8pPr>
            <a:lvl9pPr marL="3657600" marR="0" lvl="8" indent="0" algn="l" rtl="0">
              <a:spcBef>
                <a:spcPts val="0"/>
              </a:spcBef>
              <a:buNone/>
              <a:defRPr sz="1800" b="0" i="0" u="none" strike="noStrike" cap="none">
                <a:solidFill>
                  <a:schemeClr val="dk1"/>
                </a:solidFill>
                <a:latin typeface="Verdana"/>
                <a:ea typeface="Verdana"/>
                <a:cs typeface="Verdana"/>
                <a:sym typeface="Verdana"/>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36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36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36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36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36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None/>
              <a:defRPr sz="1800" b="0" i="0" u="none" strike="noStrike" cap="none">
                <a:solidFill>
                  <a:schemeClr val="dk1"/>
                </a:solidFill>
                <a:latin typeface="Verdana"/>
                <a:ea typeface="Verdana"/>
                <a:cs typeface="Verdana"/>
                <a:sym typeface="Verdana"/>
              </a:defRPr>
            </a:lvl2pPr>
            <a:lvl3pPr marL="914400" marR="0" lvl="2" indent="0" algn="l" rtl="0">
              <a:spcBef>
                <a:spcPts val="0"/>
              </a:spcBef>
              <a:spcAft>
                <a:spcPts val="0"/>
              </a:spcAft>
              <a:buNone/>
              <a:defRPr sz="1800" b="0" i="0" u="none" strike="noStrike" cap="none">
                <a:solidFill>
                  <a:schemeClr val="dk1"/>
                </a:solidFill>
                <a:latin typeface="Verdana"/>
                <a:ea typeface="Verdana"/>
                <a:cs typeface="Verdana"/>
                <a:sym typeface="Verdana"/>
              </a:defRPr>
            </a:lvl3pPr>
            <a:lvl4pPr marL="1371600" marR="0" lvl="3" indent="0" algn="l" rtl="0">
              <a:spcBef>
                <a:spcPts val="0"/>
              </a:spcBef>
              <a:spcAft>
                <a:spcPts val="0"/>
              </a:spcAft>
              <a:buNone/>
              <a:defRPr sz="1800" b="0" i="0" u="none" strike="noStrike" cap="none">
                <a:solidFill>
                  <a:schemeClr val="dk1"/>
                </a:solidFill>
                <a:latin typeface="Verdana"/>
                <a:ea typeface="Verdana"/>
                <a:cs typeface="Verdana"/>
                <a:sym typeface="Verdana"/>
              </a:defRPr>
            </a:lvl4pPr>
            <a:lvl5pPr marL="1828800" marR="0" lvl="4" indent="0" algn="l" rtl="0">
              <a:spcBef>
                <a:spcPts val="0"/>
              </a:spcBef>
              <a:spcAft>
                <a:spcPts val="0"/>
              </a:spcAft>
              <a:buNone/>
              <a:defRPr sz="1800" b="0" i="0" u="none" strike="noStrike" cap="none">
                <a:solidFill>
                  <a:schemeClr val="dk1"/>
                </a:solidFill>
                <a:latin typeface="Verdana"/>
                <a:ea typeface="Verdana"/>
                <a:cs typeface="Verdana"/>
                <a:sym typeface="Verdana"/>
              </a:defRPr>
            </a:lvl5pPr>
            <a:lvl6pPr marL="2286000" marR="0" lvl="5" indent="0" algn="l" rtl="0">
              <a:spcBef>
                <a:spcPts val="0"/>
              </a:spcBef>
              <a:buNone/>
              <a:defRPr sz="1800" b="0" i="0" u="none" strike="noStrike" cap="none">
                <a:solidFill>
                  <a:schemeClr val="dk1"/>
                </a:solidFill>
                <a:latin typeface="Verdana"/>
                <a:ea typeface="Verdana"/>
                <a:cs typeface="Verdana"/>
                <a:sym typeface="Verdana"/>
              </a:defRPr>
            </a:lvl6pPr>
            <a:lvl7pPr marL="2743200" marR="0" lvl="6" indent="0" algn="l" rtl="0">
              <a:spcBef>
                <a:spcPts val="0"/>
              </a:spcBef>
              <a:buNone/>
              <a:defRPr sz="1800" b="0" i="0" u="none" strike="noStrike" cap="none">
                <a:solidFill>
                  <a:schemeClr val="dk1"/>
                </a:solidFill>
                <a:latin typeface="Verdana"/>
                <a:ea typeface="Verdana"/>
                <a:cs typeface="Verdana"/>
                <a:sym typeface="Verdana"/>
              </a:defRPr>
            </a:lvl7pPr>
            <a:lvl8pPr marL="3200400" marR="0" lvl="7" indent="0" algn="l" rtl="0">
              <a:spcBef>
                <a:spcPts val="0"/>
              </a:spcBef>
              <a:buNone/>
              <a:defRPr sz="1800" b="0" i="0" u="none" strike="noStrike" cap="none">
                <a:solidFill>
                  <a:schemeClr val="dk1"/>
                </a:solidFill>
                <a:latin typeface="Verdana"/>
                <a:ea typeface="Verdana"/>
                <a:cs typeface="Verdana"/>
                <a:sym typeface="Verdana"/>
              </a:defRPr>
            </a:lvl8pPr>
            <a:lvl9pPr marL="3657600" marR="0" lvl="8" indent="0" algn="l" rtl="0">
              <a:spcBef>
                <a:spcPts val="0"/>
              </a:spcBef>
              <a:buNone/>
              <a:defRPr sz="1800" b="0" i="0" u="none" strike="noStrike" cap="none">
                <a:solidFill>
                  <a:schemeClr val="dk1"/>
                </a:solidFill>
                <a:latin typeface="Verdana"/>
                <a:ea typeface="Verdana"/>
                <a:cs typeface="Verdana"/>
                <a:sym typeface="Verdana"/>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lang="en-US" sz="1200" b="0" i="0" u="none" strike="noStrike" cap="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348072829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95" name="Shape 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865082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55" name="Shape 1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250637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984807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68" name="Shape 1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669917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75" name="Shape 1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492960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81" name="Shape 1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709469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87" name="Shape 1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96103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94" name="Shape 1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297569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00" name="Shape 2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386540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06" name="Shape 2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203029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12" name="Shape 2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02415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03" name="Shape 1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281941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19" name="Shape 2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426554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25" name="Shape 2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674762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32" name="Shape 2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82434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09" name="Shape 1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66256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526569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21" name="Shape 1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05661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28" name="Shape 1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533624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35" name="Shape 1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915495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42" name="Shape 1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190122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49" name="Shape 1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87632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4"/>
        <p:cNvGrpSpPr/>
        <p:nvPr/>
      </p:nvGrpSpPr>
      <p:grpSpPr>
        <a:xfrm>
          <a:off x="0" y="0"/>
          <a:ext cx="0" cy="0"/>
          <a:chOff x="0" y="0"/>
          <a:chExt cx="0" cy="0"/>
        </a:xfrm>
      </p:grpSpPr>
      <p:sp>
        <p:nvSpPr>
          <p:cNvPr id="25" name="Shape 25"/>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6" name="Shape 26"/>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Calibri"/>
                <a:ea typeface="Calibri"/>
                <a:cs typeface="Calibri"/>
                <a:sym typeface="Calibri"/>
              </a:defRPr>
            </a:lvl1pPr>
            <a:lvl2pPr marL="457200" marR="0" lvl="1" indent="0" algn="ctr" rtl="0">
              <a:spcBef>
                <a:spcPts val="560"/>
              </a:spcBef>
              <a:buClr>
                <a:srgbClr val="888888"/>
              </a:buClr>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480"/>
              </a:spcBef>
              <a:buClr>
                <a:srgbClr val="888888"/>
              </a:buClr>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27" name="Shape 2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1200" b="0" i="0" u="none" strike="noStrike" cap="none">
                <a:solidFill>
                  <a:srgbClr val="888888"/>
                </a:solidFill>
                <a:latin typeface="Verdana"/>
                <a:ea typeface="Verdana"/>
                <a:cs typeface="Verdana"/>
                <a:sym typeface="Verdana"/>
              </a:defRPr>
            </a:lvl1pPr>
            <a:lvl2pPr marL="457200" marR="0" lvl="1" indent="0" algn="l" rtl="0">
              <a:spcBef>
                <a:spcPts val="0"/>
              </a:spcBef>
              <a:spcAft>
                <a:spcPts val="0"/>
              </a:spcAft>
              <a:buNone/>
              <a:defRPr sz="1800" b="0" i="0" u="none" strike="noStrike" cap="none">
                <a:solidFill>
                  <a:schemeClr val="dk1"/>
                </a:solidFill>
                <a:latin typeface="Verdana"/>
                <a:ea typeface="Verdana"/>
                <a:cs typeface="Verdana"/>
                <a:sym typeface="Verdana"/>
              </a:defRPr>
            </a:lvl2pPr>
            <a:lvl3pPr marL="914400" marR="0" lvl="2" indent="0" algn="l" rtl="0">
              <a:spcBef>
                <a:spcPts val="0"/>
              </a:spcBef>
              <a:spcAft>
                <a:spcPts val="0"/>
              </a:spcAft>
              <a:buNone/>
              <a:defRPr sz="1800" b="0" i="0" u="none" strike="noStrike" cap="none">
                <a:solidFill>
                  <a:schemeClr val="dk1"/>
                </a:solidFill>
                <a:latin typeface="Verdana"/>
                <a:ea typeface="Verdana"/>
                <a:cs typeface="Verdana"/>
                <a:sym typeface="Verdana"/>
              </a:defRPr>
            </a:lvl3pPr>
            <a:lvl4pPr marL="1371600" marR="0" lvl="3" indent="0" algn="l" rtl="0">
              <a:spcBef>
                <a:spcPts val="0"/>
              </a:spcBef>
              <a:spcAft>
                <a:spcPts val="0"/>
              </a:spcAft>
              <a:buNone/>
              <a:defRPr sz="1800" b="0" i="0" u="none" strike="noStrike" cap="none">
                <a:solidFill>
                  <a:schemeClr val="dk1"/>
                </a:solidFill>
                <a:latin typeface="Verdana"/>
                <a:ea typeface="Verdana"/>
                <a:cs typeface="Verdana"/>
                <a:sym typeface="Verdana"/>
              </a:defRPr>
            </a:lvl4pPr>
            <a:lvl5pPr marL="1828800" marR="0" lvl="4" indent="0" algn="l" rtl="0">
              <a:spcBef>
                <a:spcPts val="0"/>
              </a:spcBef>
              <a:spcAft>
                <a:spcPts val="0"/>
              </a:spcAft>
              <a:buNone/>
              <a:defRPr sz="1800" b="0" i="0" u="none" strike="noStrike" cap="none">
                <a:solidFill>
                  <a:schemeClr val="dk1"/>
                </a:solidFill>
                <a:latin typeface="Verdana"/>
                <a:ea typeface="Verdana"/>
                <a:cs typeface="Verdana"/>
                <a:sym typeface="Verdana"/>
              </a:defRPr>
            </a:lvl5pPr>
            <a:lvl6pPr marL="2286000" marR="0" lvl="5" indent="0" algn="l" rtl="0">
              <a:spcBef>
                <a:spcPts val="0"/>
              </a:spcBef>
              <a:buNone/>
              <a:defRPr sz="1800" b="0" i="0" u="none" strike="noStrike" cap="none">
                <a:solidFill>
                  <a:schemeClr val="dk1"/>
                </a:solidFill>
                <a:latin typeface="Verdana"/>
                <a:ea typeface="Verdana"/>
                <a:cs typeface="Verdana"/>
                <a:sym typeface="Verdana"/>
              </a:defRPr>
            </a:lvl6pPr>
            <a:lvl7pPr marL="2743200" marR="0" lvl="6" indent="0" algn="l" rtl="0">
              <a:spcBef>
                <a:spcPts val="0"/>
              </a:spcBef>
              <a:buNone/>
              <a:defRPr sz="1800" b="0" i="0" u="none" strike="noStrike" cap="none">
                <a:solidFill>
                  <a:schemeClr val="dk1"/>
                </a:solidFill>
                <a:latin typeface="Verdana"/>
                <a:ea typeface="Verdana"/>
                <a:cs typeface="Verdana"/>
                <a:sym typeface="Verdana"/>
              </a:defRPr>
            </a:lvl7pPr>
            <a:lvl8pPr marL="3200400" marR="0" lvl="7" indent="0" algn="l" rtl="0">
              <a:spcBef>
                <a:spcPts val="0"/>
              </a:spcBef>
              <a:buNone/>
              <a:defRPr sz="1800" b="0" i="0" u="none" strike="noStrike" cap="none">
                <a:solidFill>
                  <a:schemeClr val="dk1"/>
                </a:solidFill>
                <a:latin typeface="Verdana"/>
                <a:ea typeface="Verdana"/>
                <a:cs typeface="Verdana"/>
                <a:sym typeface="Verdana"/>
              </a:defRPr>
            </a:lvl8pPr>
            <a:lvl9pPr marL="3657600" marR="0" lvl="8" indent="0" algn="l" rtl="0">
              <a:spcBef>
                <a:spcPts val="0"/>
              </a:spcBef>
              <a:buNone/>
              <a:defRPr sz="1800" b="0" i="0" u="none" strike="noStrike" cap="none">
                <a:solidFill>
                  <a:schemeClr val="dk1"/>
                </a:solidFill>
                <a:latin typeface="Verdana"/>
                <a:ea typeface="Verdana"/>
                <a:cs typeface="Verdana"/>
                <a:sym typeface="Verdana"/>
              </a:defRPr>
            </a:lvl9pPr>
          </a:lstStyle>
          <a:p>
            <a:endParaRPr/>
          </a:p>
        </p:txBody>
      </p:sp>
      <p:sp>
        <p:nvSpPr>
          <p:cNvPr id="28" name="Shape 2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1200" b="0" i="0" u="none" strike="noStrike" cap="none">
                <a:solidFill>
                  <a:srgbClr val="888888"/>
                </a:solidFill>
                <a:latin typeface="Verdana"/>
                <a:ea typeface="Verdana"/>
                <a:cs typeface="Verdana"/>
                <a:sym typeface="Verdana"/>
              </a:defRPr>
            </a:lvl1pPr>
            <a:lvl2pPr marL="457200" marR="0" lvl="1" indent="0" algn="l" rtl="0">
              <a:spcBef>
                <a:spcPts val="0"/>
              </a:spcBef>
              <a:spcAft>
                <a:spcPts val="0"/>
              </a:spcAft>
              <a:buNone/>
              <a:defRPr sz="1800" b="0" i="0" u="none" strike="noStrike" cap="none">
                <a:solidFill>
                  <a:schemeClr val="dk1"/>
                </a:solidFill>
                <a:latin typeface="Verdana"/>
                <a:ea typeface="Verdana"/>
                <a:cs typeface="Verdana"/>
                <a:sym typeface="Verdana"/>
              </a:defRPr>
            </a:lvl2pPr>
            <a:lvl3pPr marL="914400" marR="0" lvl="2" indent="0" algn="l" rtl="0">
              <a:spcBef>
                <a:spcPts val="0"/>
              </a:spcBef>
              <a:spcAft>
                <a:spcPts val="0"/>
              </a:spcAft>
              <a:buNone/>
              <a:defRPr sz="1800" b="0" i="0" u="none" strike="noStrike" cap="none">
                <a:solidFill>
                  <a:schemeClr val="dk1"/>
                </a:solidFill>
                <a:latin typeface="Verdana"/>
                <a:ea typeface="Verdana"/>
                <a:cs typeface="Verdana"/>
                <a:sym typeface="Verdana"/>
              </a:defRPr>
            </a:lvl3pPr>
            <a:lvl4pPr marL="1371600" marR="0" lvl="3" indent="0" algn="l" rtl="0">
              <a:spcBef>
                <a:spcPts val="0"/>
              </a:spcBef>
              <a:spcAft>
                <a:spcPts val="0"/>
              </a:spcAft>
              <a:buNone/>
              <a:defRPr sz="1800" b="0" i="0" u="none" strike="noStrike" cap="none">
                <a:solidFill>
                  <a:schemeClr val="dk1"/>
                </a:solidFill>
                <a:latin typeface="Verdana"/>
                <a:ea typeface="Verdana"/>
                <a:cs typeface="Verdana"/>
                <a:sym typeface="Verdana"/>
              </a:defRPr>
            </a:lvl4pPr>
            <a:lvl5pPr marL="1828800" marR="0" lvl="4" indent="0" algn="l" rtl="0">
              <a:spcBef>
                <a:spcPts val="0"/>
              </a:spcBef>
              <a:spcAft>
                <a:spcPts val="0"/>
              </a:spcAft>
              <a:buNone/>
              <a:defRPr sz="1800" b="0" i="0" u="none" strike="noStrike" cap="none">
                <a:solidFill>
                  <a:schemeClr val="dk1"/>
                </a:solidFill>
                <a:latin typeface="Verdana"/>
                <a:ea typeface="Verdana"/>
                <a:cs typeface="Verdana"/>
                <a:sym typeface="Verdana"/>
              </a:defRPr>
            </a:lvl5pPr>
            <a:lvl6pPr marL="2286000" marR="0" lvl="5" indent="0" algn="l" rtl="0">
              <a:spcBef>
                <a:spcPts val="0"/>
              </a:spcBef>
              <a:buNone/>
              <a:defRPr sz="1800" b="0" i="0" u="none" strike="noStrike" cap="none">
                <a:solidFill>
                  <a:schemeClr val="dk1"/>
                </a:solidFill>
                <a:latin typeface="Verdana"/>
                <a:ea typeface="Verdana"/>
                <a:cs typeface="Verdana"/>
                <a:sym typeface="Verdana"/>
              </a:defRPr>
            </a:lvl6pPr>
            <a:lvl7pPr marL="2743200" marR="0" lvl="6" indent="0" algn="l" rtl="0">
              <a:spcBef>
                <a:spcPts val="0"/>
              </a:spcBef>
              <a:buNone/>
              <a:defRPr sz="1800" b="0" i="0" u="none" strike="noStrike" cap="none">
                <a:solidFill>
                  <a:schemeClr val="dk1"/>
                </a:solidFill>
                <a:latin typeface="Verdana"/>
                <a:ea typeface="Verdana"/>
                <a:cs typeface="Verdana"/>
                <a:sym typeface="Verdana"/>
              </a:defRPr>
            </a:lvl7pPr>
            <a:lvl8pPr marL="3200400" marR="0" lvl="7" indent="0" algn="l" rtl="0">
              <a:spcBef>
                <a:spcPts val="0"/>
              </a:spcBef>
              <a:buNone/>
              <a:defRPr sz="1800" b="0" i="0" u="none" strike="noStrike" cap="none">
                <a:solidFill>
                  <a:schemeClr val="dk1"/>
                </a:solidFill>
                <a:latin typeface="Verdana"/>
                <a:ea typeface="Verdana"/>
                <a:cs typeface="Verdana"/>
                <a:sym typeface="Verdana"/>
              </a:defRPr>
            </a:lvl8pPr>
            <a:lvl9pPr marL="3657600" marR="0" lvl="8" indent="0" algn="l" rtl="0">
              <a:spcBef>
                <a:spcPts val="0"/>
              </a:spcBef>
              <a:buNone/>
              <a:defRPr sz="1800" b="0" i="0" u="none" strike="noStrike" cap="none">
                <a:solidFill>
                  <a:schemeClr val="dk1"/>
                </a:solidFill>
                <a:latin typeface="Verdana"/>
                <a:ea typeface="Verdana"/>
                <a:cs typeface="Verdana"/>
                <a:sym typeface="Verdana"/>
              </a:defRPr>
            </a:lvl9pPr>
          </a:lstStyle>
          <a:p>
            <a:endParaRPr/>
          </a:p>
        </p:txBody>
      </p:sp>
      <p:sp>
        <p:nvSpPr>
          <p:cNvPr id="29" name="Shape 2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rgbClr val="888888"/>
                </a:solidFill>
                <a:latin typeface="Verdana"/>
                <a:ea typeface="Verdana"/>
                <a:cs typeface="Verdana"/>
                <a:sym typeface="Verdana"/>
              </a:rPr>
              <a:t>‹#›</a:t>
            </a:fld>
            <a:endParaRPr lang="en-US" sz="1200" b="0" i="0" u="none" strike="noStrike" cap="none">
              <a:solidFill>
                <a:srgbClr val="888888"/>
              </a:solidFill>
              <a:latin typeface="Verdana"/>
              <a:ea typeface="Verdana"/>
              <a:cs typeface="Verdana"/>
              <a:sym typeface="Verdana"/>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3" name="Shape 83"/>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1200">
                <a:solidFill>
                  <a:srgbClr val="888888"/>
                </a:solidFill>
                <a:latin typeface="Verdana"/>
                <a:ea typeface="Verdana"/>
                <a:cs typeface="Verdana"/>
                <a:sym typeface="Verdana"/>
              </a:defRPr>
            </a:lvl1pPr>
            <a:lvl2pPr marL="457200" marR="0" lvl="1" indent="0" algn="l" rtl="0">
              <a:spcBef>
                <a:spcPts val="0"/>
              </a:spcBef>
              <a:spcAft>
                <a:spcPts val="0"/>
              </a:spcAft>
              <a:buNone/>
              <a:defRPr sz="1800" b="0" i="0" u="none" strike="noStrike" cap="none">
                <a:solidFill>
                  <a:schemeClr val="dk1"/>
                </a:solidFill>
                <a:latin typeface="Verdana"/>
                <a:ea typeface="Verdana"/>
                <a:cs typeface="Verdana"/>
                <a:sym typeface="Verdana"/>
              </a:defRPr>
            </a:lvl2pPr>
            <a:lvl3pPr marL="914400" marR="0" lvl="2" indent="0" algn="l" rtl="0">
              <a:spcBef>
                <a:spcPts val="0"/>
              </a:spcBef>
              <a:spcAft>
                <a:spcPts val="0"/>
              </a:spcAft>
              <a:buNone/>
              <a:defRPr sz="1800" b="0" i="0" u="none" strike="noStrike" cap="none">
                <a:solidFill>
                  <a:schemeClr val="dk1"/>
                </a:solidFill>
                <a:latin typeface="Verdana"/>
                <a:ea typeface="Verdana"/>
                <a:cs typeface="Verdana"/>
                <a:sym typeface="Verdana"/>
              </a:defRPr>
            </a:lvl3pPr>
            <a:lvl4pPr marL="1371600" marR="0" lvl="3" indent="0" algn="l" rtl="0">
              <a:spcBef>
                <a:spcPts val="0"/>
              </a:spcBef>
              <a:spcAft>
                <a:spcPts val="0"/>
              </a:spcAft>
              <a:buNone/>
              <a:defRPr sz="1800" b="0" i="0" u="none" strike="noStrike" cap="none">
                <a:solidFill>
                  <a:schemeClr val="dk1"/>
                </a:solidFill>
                <a:latin typeface="Verdana"/>
                <a:ea typeface="Verdana"/>
                <a:cs typeface="Verdana"/>
                <a:sym typeface="Verdana"/>
              </a:defRPr>
            </a:lvl4pPr>
            <a:lvl5pPr marL="1828800" marR="0" lvl="4" indent="0" algn="l" rtl="0">
              <a:spcBef>
                <a:spcPts val="0"/>
              </a:spcBef>
              <a:spcAft>
                <a:spcPts val="0"/>
              </a:spcAft>
              <a:buNone/>
              <a:defRPr sz="1800" b="0" i="0" u="none" strike="noStrike" cap="none">
                <a:solidFill>
                  <a:schemeClr val="dk1"/>
                </a:solidFill>
                <a:latin typeface="Verdana"/>
                <a:ea typeface="Verdana"/>
                <a:cs typeface="Verdana"/>
                <a:sym typeface="Verdana"/>
              </a:defRPr>
            </a:lvl5pPr>
            <a:lvl6pPr marL="2286000" marR="0" lvl="5" indent="0" algn="l" rtl="0">
              <a:spcBef>
                <a:spcPts val="0"/>
              </a:spcBef>
              <a:buNone/>
              <a:defRPr sz="1800" b="0" i="0" u="none" strike="noStrike" cap="none">
                <a:solidFill>
                  <a:schemeClr val="dk1"/>
                </a:solidFill>
                <a:latin typeface="Verdana"/>
                <a:ea typeface="Verdana"/>
                <a:cs typeface="Verdana"/>
                <a:sym typeface="Verdana"/>
              </a:defRPr>
            </a:lvl6pPr>
            <a:lvl7pPr marL="2743200" marR="0" lvl="6" indent="0" algn="l" rtl="0">
              <a:spcBef>
                <a:spcPts val="0"/>
              </a:spcBef>
              <a:buNone/>
              <a:defRPr sz="1800" b="0" i="0" u="none" strike="noStrike" cap="none">
                <a:solidFill>
                  <a:schemeClr val="dk1"/>
                </a:solidFill>
                <a:latin typeface="Verdana"/>
                <a:ea typeface="Verdana"/>
                <a:cs typeface="Verdana"/>
                <a:sym typeface="Verdana"/>
              </a:defRPr>
            </a:lvl7pPr>
            <a:lvl8pPr marL="3200400" marR="0" lvl="7" indent="0" algn="l" rtl="0">
              <a:spcBef>
                <a:spcPts val="0"/>
              </a:spcBef>
              <a:buNone/>
              <a:defRPr sz="1800" b="0" i="0" u="none" strike="noStrike" cap="none">
                <a:solidFill>
                  <a:schemeClr val="dk1"/>
                </a:solidFill>
                <a:latin typeface="Verdana"/>
                <a:ea typeface="Verdana"/>
                <a:cs typeface="Verdana"/>
                <a:sym typeface="Verdana"/>
              </a:defRPr>
            </a:lvl8pPr>
            <a:lvl9pPr marL="3657600" marR="0" lvl="8" indent="0" algn="l" rtl="0">
              <a:spcBef>
                <a:spcPts val="0"/>
              </a:spcBef>
              <a:buNone/>
              <a:defRPr sz="1800" b="0" i="0" u="none" strike="noStrike" cap="none">
                <a:solidFill>
                  <a:schemeClr val="dk1"/>
                </a:solidFill>
                <a:latin typeface="Verdana"/>
                <a:ea typeface="Verdana"/>
                <a:cs typeface="Verdana"/>
                <a:sym typeface="Verdana"/>
              </a:defRPr>
            </a:lvl9pPr>
          </a:lstStyle>
          <a:p>
            <a:endParaRPr/>
          </a:p>
        </p:txBody>
      </p:sp>
      <p:sp>
        <p:nvSpPr>
          <p:cNvPr id="85" name="Shape 8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1200">
                <a:solidFill>
                  <a:srgbClr val="888888"/>
                </a:solidFill>
                <a:latin typeface="Verdana"/>
                <a:ea typeface="Verdana"/>
                <a:cs typeface="Verdana"/>
                <a:sym typeface="Verdana"/>
              </a:defRPr>
            </a:lvl1pPr>
            <a:lvl2pPr marL="457200" marR="0" lvl="1" indent="0" algn="l" rtl="0">
              <a:spcBef>
                <a:spcPts val="0"/>
              </a:spcBef>
              <a:spcAft>
                <a:spcPts val="0"/>
              </a:spcAft>
              <a:buNone/>
              <a:defRPr sz="1800" b="0" i="0" u="none" strike="noStrike" cap="none">
                <a:solidFill>
                  <a:schemeClr val="dk1"/>
                </a:solidFill>
                <a:latin typeface="Verdana"/>
                <a:ea typeface="Verdana"/>
                <a:cs typeface="Verdana"/>
                <a:sym typeface="Verdana"/>
              </a:defRPr>
            </a:lvl2pPr>
            <a:lvl3pPr marL="914400" marR="0" lvl="2" indent="0" algn="l" rtl="0">
              <a:spcBef>
                <a:spcPts val="0"/>
              </a:spcBef>
              <a:spcAft>
                <a:spcPts val="0"/>
              </a:spcAft>
              <a:buNone/>
              <a:defRPr sz="1800" b="0" i="0" u="none" strike="noStrike" cap="none">
                <a:solidFill>
                  <a:schemeClr val="dk1"/>
                </a:solidFill>
                <a:latin typeface="Verdana"/>
                <a:ea typeface="Verdana"/>
                <a:cs typeface="Verdana"/>
                <a:sym typeface="Verdana"/>
              </a:defRPr>
            </a:lvl3pPr>
            <a:lvl4pPr marL="1371600" marR="0" lvl="3" indent="0" algn="l" rtl="0">
              <a:spcBef>
                <a:spcPts val="0"/>
              </a:spcBef>
              <a:spcAft>
                <a:spcPts val="0"/>
              </a:spcAft>
              <a:buNone/>
              <a:defRPr sz="1800" b="0" i="0" u="none" strike="noStrike" cap="none">
                <a:solidFill>
                  <a:schemeClr val="dk1"/>
                </a:solidFill>
                <a:latin typeface="Verdana"/>
                <a:ea typeface="Verdana"/>
                <a:cs typeface="Verdana"/>
                <a:sym typeface="Verdana"/>
              </a:defRPr>
            </a:lvl4pPr>
            <a:lvl5pPr marL="1828800" marR="0" lvl="4" indent="0" algn="l" rtl="0">
              <a:spcBef>
                <a:spcPts val="0"/>
              </a:spcBef>
              <a:spcAft>
                <a:spcPts val="0"/>
              </a:spcAft>
              <a:buNone/>
              <a:defRPr sz="1800" b="0" i="0" u="none" strike="noStrike" cap="none">
                <a:solidFill>
                  <a:schemeClr val="dk1"/>
                </a:solidFill>
                <a:latin typeface="Verdana"/>
                <a:ea typeface="Verdana"/>
                <a:cs typeface="Verdana"/>
                <a:sym typeface="Verdana"/>
              </a:defRPr>
            </a:lvl5pPr>
            <a:lvl6pPr marL="2286000" marR="0" lvl="5" indent="0" algn="l" rtl="0">
              <a:spcBef>
                <a:spcPts val="0"/>
              </a:spcBef>
              <a:buNone/>
              <a:defRPr sz="1800" b="0" i="0" u="none" strike="noStrike" cap="none">
                <a:solidFill>
                  <a:schemeClr val="dk1"/>
                </a:solidFill>
                <a:latin typeface="Verdana"/>
                <a:ea typeface="Verdana"/>
                <a:cs typeface="Verdana"/>
                <a:sym typeface="Verdana"/>
              </a:defRPr>
            </a:lvl6pPr>
            <a:lvl7pPr marL="2743200" marR="0" lvl="6" indent="0" algn="l" rtl="0">
              <a:spcBef>
                <a:spcPts val="0"/>
              </a:spcBef>
              <a:buNone/>
              <a:defRPr sz="1800" b="0" i="0" u="none" strike="noStrike" cap="none">
                <a:solidFill>
                  <a:schemeClr val="dk1"/>
                </a:solidFill>
                <a:latin typeface="Verdana"/>
                <a:ea typeface="Verdana"/>
                <a:cs typeface="Verdana"/>
                <a:sym typeface="Verdana"/>
              </a:defRPr>
            </a:lvl7pPr>
            <a:lvl8pPr marL="3200400" marR="0" lvl="7" indent="0" algn="l" rtl="0">
              <a:spcBef>
                <a:spcPts val="0"/>
              </a:spcBef>
              <a:buNone/>
              <a:defRPr sz="1800" b="0" i="0" u="none" strike="noStrike" cap="none">
                <a:solidFill>
                  <a:schemeClr val="dk1"/>
                </a:solidFill>
                <a:latin typeface="Verdana"/>
                <a:ea typeface="Verdana"/>
                <a:cs typeface="Verdana"/>
                <a:sym typeface="Verdana"/>
              </a:defRPr>
            </a:lvl8pPr>
            <a:lvl9pPr marL="3657600" marR="0" lvl="8" indent="0" algn="l" rtl="0">
              <a:spcBef>
                <a:spcPts val="0"/>
              </a:spcBef>
              <a:buNone/>
              <a:defRPr sz="1800" b="0" i="0" u="none" strike="noStrike" cap="none">
                <a:solidFill>
                  <a:schemeClr val="dk1"/>
                </a:solidFill>
                <a:latin typeface="Verdana"/>
                <a:ea typeface="Verdana"/>
                <a:cs typeface="Verdana"/>
                <a:sym typeface="Verdana"/>
              </a:defRPr>
            </a:lvl9pPr>
          </a:lstStyle>
          <a:p>
            <a:endParaRPr/>
          </a:p>
        </p:txBody>
      </p:sp>
      <p:sp>
        <p:nvSpPr>
          <p:cNvPr id="86" name="Shape 8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fld id="{00000000-1234-1234-1234-123412341234}" type="slidenum">
              <a:rPr lang="en-US" sz="1200">
                <a:solidFill>
                  <a:srgbClr val="888888"/>
                </a:solidFill>
                <a:latin typeface="Verdana"/>
                <a:ea typeface="Verdana"/>
                <a:cs typeface="Verdana"/>
                <a:sym typeface="Verdana"/>
              </a:rPr>
              <a:t>‹#›</a:t>
            </a:fld>
            <a:endParaRPr lang="en-US" sz="1200">
              <a:solidFill>
                <a:srgbClr val="888888"/>
              </a:solidFill>
              <a:latin typeface="Verdana"/>
              <a:ea typeface="Verdana"/>
              <a:cs typeface="Verdana"/>
              <a:sym typeface="Verdana"/>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87"/>
        <p:cNvGrpSpPr/>
        <p:nvPr/>
      </p:nvGrpSpPr>
      <p:grpSpPr>
        <a:xfrm>
          <a:off x="0" y="0"/>
          <a:ext cx="0" cy="0"/>
          <a:chOff x="0" y="0"/>
          <a:chExt cx="0" cy="0"/>
        </a:xfrm>
      </p:grpSpPr>
      <p:sp>
        <p:nvSpPr>
          <p:cNvPr id="88" name="Shape 88"/>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9" name="Shape 89"/>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90" name="Shape 9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1200">
                <a:solidFill>
                  <a:srgbClr val="888888"/>
                </a:solidFill>
                <a:latin typeface="Verdana"/>
                <a:ea typeface="Verdana"/>
                <a:cs typeface="Verdana"/>
                <a:sym typeface="Verdana"/>
              </a:defRPr>
            </a:lvl1pPr>
            <a:lvl2pPr marL="457200" marR="0" lvl="1" indent="0" algn="l" rtl="0">
              <a:spcBef>
                <a:spcPts val="0"/>
              </a:spcBef>
              <a:spcAft>
                <a:spcPts val="0"/>
              </a:spcAft>
              <a:buNone/>
              <a:defRPr sz="1800" b="0" i="0" u="none" strike="noStrike" cap="none">
                <a:solidFill>
                  <a:schemeClr val="dk1"/>
                </a:solidFill>
                <a:latin typeface="Verdana"/>
                <a:ea typeface="Verdana"/>
                <a:cs typeface="Verdana"/>
                <a:sym typeface="Verdana"/>
              </a:defRPr>
            </a:lvl2pPr>
            <a:lvl3pPr marL="914400" marR="0" lvl="2" indent="0" algn="l" rtl="0">
              <a:spcBef>
                <a:spcPts val="0"/>
              </a:spcBef>
              <a:spcAft>
                <a:spcPts val="0"/>
              </a:spcAft>
              <a:buNone/>
              <a:defRPr sz="1800" b="0" i="0" u="none" strike="noStrike" cap="none">
                <a:solidFill>
                  <a:schemeClr val="dk1"/>
                </a:solidFill>
                <a:latin typeface="Verdana"/>
                <a:ea typeface="Verdana"/>
                <a:cs typeface="Verdana"/>
                <a:sym typeface="Verdana"/>
              </a:defRPr>
            </a:lvl3pPr>
            <a:lvl4pPr marL="1371600" marR="0" lvl="3" indent="0" algn="l" rtl="0">
              <a:spcBef>
                <a:spcPts val="0"/>
              </a:spcBef>
              <a:spcAft>
                <a:spcPts val="0"/>
              </a:spcAft>
              <a:buNone/>
              <a:defRPr sz="1800" b="0" i="0" u="none" strike="noStrike" cap="none">
                <a:solidFill>
                  <a:schemeClr val="dk1"/>
                </a:solidFill>
                <a:latin typeface="Verdana"/>
                <a:ea typeface="Verdana"/>
                <a:cs typeface="Verdana"/>
                <a:sym typeface="Verdana"/>
              </a:defRPr>
            </a:lvl4pPr>
            <a:lvl5pPr marL="1828800" marR="0" lvl="4" indent="0" algn="l" rtl="0">
              <a:spcBef>
                <a:spcPts val="0"/>
              </a:spcBef>
              <a:spcAft>
                <a:spcPts val="0"/>
              </a:spcAft>
              <a:buNone/>
              <a:defRPr sz="1800" b="0" i="0" u="none" strike="noStrike" cap="none">
                <a:solidFill>
                  <a:schemeClr val="dk1"/>
                </a:solidFill>
                <a:latin typeface="Verdana"/>
                <a:ea typeface="Verdana"/>
                <a:cs typeface="Verdana"/>
                <a:sym typeface="Verdana"/>
              </a:defRPr>
            </a:lvl5pPr>
            <a:lvl6pPr marL="2286000" marR="0" lvl="5" indent="0" algn="l" rtl="0">
              <a:spcBef>
                <a:spcPts val="0"/>
              </a:spcBef>
              <a:buNone/>
              <a:defRPr sz="1800" b="0" i="0" u="none" strike="noStrike" cap="none">
                <a:solidFill>
                  <a:schemeClr val="dk1"/>
                </a:solidFill>
                <a:latin typeface="Verdana"/>
                <a:ea typeface="Verdana"/>
                <a:cs typeface="Verdana"/>
                <a:sym typeface="Verdana"/>
              </a:defRPr>
            </a:lvl6pPr>
            <a:lvl7pPr marL="2743200" marR="0" lvl="6" indent="0" algn="l" rtl="0">
              <a:spcBef>
                <a:spcPts val="0"/>
              </a:spcBef>
              <a:buNone/>
              <a:defRPr sz="1800" b="0" i="0" u="none" strike="noStrike" cap="none">
                <a:solidFill>
                  <a:schemeClr val="dk1"/>
                </a:solidFill>
                <a:latin typeface="Verdana"/>
                <a:ea typeface="Verdana"/>
                <a:cs typeface="Verdana"/>
                <a:sym typeface="Verdana"/>
              </a:defRPr>
            </a:lvl7pPr>
            <a:lvl8pPr marL="3200400" marR="0" lvl="7" indent="0" algn="l" rtl="0">
              <a:spcBef>
                <a:spcPts val="0"/>
              </a:spcBef>
              <a:buNone/>
              <a:defRPr sz="1800" b="0" i="0" u="none" strike="noStrike" cap="none">
                <a:solidFill>
                  <a:schemeClr val="dk1"/>
                </a:solidFill>
                <a:latin typeface="Verdana"/>
                <a:ea typeface="Verdana"/>
                <a:cs typeface="Verdana"/>
                <a:sym typeface="Verdana"/>
              </a:defRPr>
            </a:lvl8pPr>
            <a:lvl9pPr marL="3657600" marR="0" lvl="8" indent="0" algn="l" rtl="0">
              <a:spcBef>
                <a:spcPts val="0"/>
              </a:spcBef>
              <a:buNone/>
              <a:defRPr sz="1800" b="0" i="0" u="none" strike="noStrike" cap="none">
                <a:solidFill>
                  <a:schemeClr val="dk1"/>
                </a:solidFill>
                <a:latin typeface="Verdana"/>
                <a:ea typeface="Verdana"/>
                <a:cs typeface="Verdana"/>
                <a:sym typeface="Verdana"/>
              </a:defRPr>
            </a:lvl9pPr>
          </a:lstStyle>
          <a:p>
            <a:endParaRPr/>
          </a:p>
        </p:txBody>
      </p:sp>
      <p:sp>
        <p:nvSpPr>
          <p:cNvPr id="91" name="Shape 9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1200">
                <a:solidFill>
                  <a:srgbClr val="888888"/>
                </a:solidFill>
                <a:latin typeface="Verdana"/>
                <a:ea typeface="Verdana"/>
                <a:cs typeface="Verdana"/>
                <a:sym typeface="Verdana"/>
              </a:defRPr>
            </a:lvl1pPr>
            <a:lvl2pPr marL="457200" marR="0" lvl="1" indent="0" algn="l" rtl="0">
              <a:spcBef>
                <a:spcPts val="0"/>
              </a:spcBef>
              <a:spcAft>
                <a:spcPts val="0"/>
              </a:spcAft>
              <a:buNone/>
              <a:defRPr sz="1800" b="0" i="0" u="none" strike="noStrike" cap="none">
                <a:solidFill>
                  <a:schemeClr val="dk1"/>
                </a:solidFill>
                <a:latin typeface="Verdana"/>
                <a:ea typeface="Verdana"/>
                <a:cs typeface="Verdana"/>
                <a:sym typeface="Verdana"/>
              </a:defRPr>
            </a:lvl2pPr>
            <a:lvl3pPr marL="914400" marR="0" lvl="2" indent="0" algn="l" rtl="0">
              <a:spcBef>
                <a:spcPts val="0"/>
              </a:spcBef>
              <a:spcAft>
                <a:spcPts val="0"/>
              </a:spcAft>
              <a:buNone/>
              <a:defRPr sz="1800" b="0" i="0" u="none" strike="noStrike" cap="none">
                <a:solidFill>
                  <a:schemeClr val="dk1"/>
                </a:solidFill>
                <a:latin typeface="Verdana"/>
                <a:ea typeface="Verdana"/>
                <a:cs typeface="Verdana"/>
                <a:sym typeface="Verdana"/>
              </a:defRPr>
            </a:lvl3pPr>
            <a:lvl4pPr marL="1371600" marR="0" lvl="3" indent="0" algn="l" rtl="0">
              <a:spcBef>
                <a:spcPts val="0"/>
              </a:spcBef>
              <a:spcAft>
                <a:spcPts val="0"/>
              </a:spcAft>
              <a:buNone/>
              <a:defRPr sz="1800" b="0" i="0" u="none" strike="noStrike" cap="none">
                <a:solidFill>
                  <a:schemeClr val="dk1"/>
                </a:solidFill>
                <a:latin typeface="Verdana"/>
                <a:ea typeface="Verdana"/>
                <a:cs typeface="Verdana"/>
                <a:sym typeface="Verdana"/>
              </a:defRPr>
            </a:lvl4pPr>
            <a:lvl5pPr marL="1828800" marR="0" lvl="4" indent="0" algn="l" rtl="0">
              <a:spcBef>
                <a:spcPts val="0"/>
              </a:spcBef>
              <a:spcAft>
                <a:spcPts val="0"/>
              </a:spcAft>
              <a:buNone/>
              <a:defRPr sz="1800" b="0" i="0" u="none" strike="noStrike" cap="none">
                <a:solidFill>
                  <a:schemeClr val="dk1"/>
                </a:solidFill>
                <a:latin typeface="Verdana"/>
                <a:ea typeface="Verdana"/>
                <a:cs typeface="Verdana"/>
                <a:sym typeface="Verdana"/>
              </a:defRPr>
            </a:lvl5pPr>
            <a:lvl6pPr marL="2286000" marR="0" lvl="5" indent="0" algn="l" rtl="0">
              <a:spcBef>
                <a:spcPts val="0"/>
              </a:spcBef>
              <a:buNone/>
              <a:defRPr sz="1800" b="0" i="0" u="none" strike="noStrike" cap="none">
                <a:solidFill>
                  <a:schemeClr val="dk1"/>
                </a:solidFill>
                <a:latin typeface="Verdana"/>
                <a:ea typeface="Verdana"/>
                <a:cs typeface="Verdana"/>
                <a:sym typeface="Verdana"/>
              </a:defRPr>
            </a:lvl6pPr>
            <a:lvl7pPr marL="2743200" marR="0" lvl="6" indent="0" algn="l" rtl="0">
              <a:spcBef>
                <a:spcPts val="0"/>
              </a:spcBef>
              <a:buNone/>
              <a:defRPr sz="1800" b="0" i="0" u="none" strike="noStrike" cap="none">
                <a:solidFill>
                  <a:schemeClr val="dk1"/>
                </a:solidFill>
                <a:latin typeface="Verdana"/>
                <a:ea typeface="Verdana"/>
                <a:cs typeface="Verdana"/>
                <a:sym typeface="Verdana"/>
              </a:defRPr>
            </a:lvl7pPr>
            <a:lvl8pPr marL="3200400" marR="0" lvl="7" indent="0" algn="l" rtl="0">
              <a:spcBef>
                <a:spcPts val="0"/>
              </a:spcBef>
              <a:buNone/>
              <a:defRPr sz="1800" b="0" i="0" u="none" strike="noStrike" cap="none">
                <a:solidFill>
                  <a:schemeClr val="dk1"/>
                </a:solidFill>
                <a:latin typeface="Verdana"/>
                <a:ea typeface="Verdana"/>
                <a:cs typeface="Verdana"/>
                <a:sym typeface="Verdana"/>
              </a:defRPr>
            </a:lvl8pPr>
            <a:lvl9pPr marL="3657600" marR="0" lvl="8" indent="0" algn="l" rtl="0">
              <a:spcBef>
                <a:spcPts val="0"/>
              </a:spcBef>
              <a:buNone/>
              <a:defRPr sz="1800" b="0" i="0" u="none" strike="noStrike" cap="none">
                <a:solidFill>
                  <a:schemeClr val="dk1"/>
                </a:solidFill>
                <a:latin typeface="Verdana"/>
                <a:ea typeface="Verdana"/>
                <a:cs typeface="Verdana"/>
                <a:sym typeface="Verdana"/>
              </a:defRPr>
            </a:lvl9pPr>
          </a:lstStyle>
          <a:p>
            <a:endParaRPr/>
          </a:p>
        </p:txBody>
      </p:sp>
      <p:sp>
        <p:nvSpPr>
          <p:cNvPr id="92" name="Shape 92"/>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fld id="{00000000-1234-1234-1234-123412341234}" type="slidenum">
              <a:rPr lang="en-US" sz="1200">
                <a:solidFill>
                  <a:srgbClr val="888888"/>
                </a:solidFill>
                <a:latin typeface="Verdana"/>
                <a:ea typeface="Verdana"/>
                <a:cs typeface="Verdana"/>
                <a:sym typeface="Verdana"/>
              </a:rPr>
              <a:t>‹#›</a:t>
            </a:fld>
            <a:endParaRPr lang="en-US" sz="1200">
              <a:solidFill>
                <a:srgbClr val="888888"/>
              </a:solidFill>
              <a:latin typeface="Verdana"/>
              <a:ea typeface="Verdana"/>
              <a:cs typeface="Verdana"/>
              <a:sym typeface="Verdan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2" name="Shape 32"/>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1200" b="0" i="0" u="none" strike="noStrike" cap="none">
                <a:solidFill>
                  <a:srgbClr val="888888"/>
                </a:solidFill>
                <a:latin typeface="Verdana"/>
                <a:ea typeface="Verdana"/>
                <a:cs typeface="Verdana"/>
                <a:sym typeface="Verdana"/>
              </a:defRPr>
            </a:lvl1pPr>
            <a:lvl2pPr marL="457200" marR="0" lvl="1" indent="0" algn="l" rtl="0">
              <a:spcBef>
                <a:spcPts val="0"/>
              </a:spcBef>
              <a:spcAft>
                <a:spcPts val="0"/>
              </a:spcAft>
              <a:buNone/>
              <a:defRPr sz="1800" b="0" i="0" u="none" strike="noStrike" cap="none">
                <a:solidFill>
                  <a:schemeClr val="dk1"/>
                </a:solidFill>
                <a:latin typeface="Verdana"/>
                <a:ea typeface="Verdana"/>
                <a:cs typeface="Verdana"/>
                <a:sym typeface="Verdana"/>
              </a:defRPr>
            </a:lvl2pPr>
            <a:lvl3pPr marL="914400" marR="0" lvl="2" indent="0" algn="l" rtl="0">
              <a:spcBef>
                <a:spcPts val="0"/>
              </a:spcBef>
              <a:spcAft>
                <a:spcPts val="0"/>
              </a:spcAft>
              <a:buNone/>
              <a:defRPr sz="1800" b="0" i="0" u="none" strike="noStrike" cap="none">
                <a:solidFill>
                  <a:schemeClr val="dk1"/>
                </a:solidFill>
                <a:latin typeface="Verdana"/>
                <a:ea typeface="Verdana"/>
                <a:cs typeface="Verdana"/>
                <a:sym typeface="Verdana"/>
              </a:defRPr>
            </a:lvl3pPr>
            <a:lvl4pPr marL="1371600" marR="0" lvl="3" indent="0" algn="l" rtl="0">
              <a:spcBef>
                <a:spcPts val="0"/>
              </a:spcBef>
              <a:spcAft>
                <a:spcPts val="0"/>
              </a:spcAft>
              <a:buNone/>
              <a:defRPr sz="1800" b="0" i="0" u="none" strike="noStrike" cap="none">
                <a:solidFill>
                  <a:schemeClr val="dk1"/>
                </a:solidFill>
                <a:latin typeface="Verdana"/>
                <a:ea typeface="Verdana"/>
                <a:cs typeface="Verdana"/>
                <a:sym typeface="Verdana"/>
              </a:defRPr>
            </a:lvl4pPr>
            <a:lvl5pPr marL="1828800" marR="0" lvl="4" indent="0" algn="l" rtl="0">
              <a:spcBef>
                <a:spcPts val="0"/>
              </a:spcBef>
              <a:spcAft>
                <a:spcPts val="0"/>
              </a:spcAft>
              <a:buNone/>
              <a:defRPr sz="1800" b="0" i="0" u="none" strike="noStrike" cap="none">
                <a:solidFill>
                  <a:schemeClr val="dk1"/>
                </a:solidFill>
                <a:latin typeface="Verdana"/>
                <a:ea typeface="Verdana"/>
                <a:cs typeface="Verdana"/>
                <a:sym typeface="Verdana"/>
              </a:defRPr>
            </a:lvl5pPr>
            <a:lvl6pPr marL="2286000" marR="0" lvl="5" indent="0" algn="l" rtl="0">
              <a:spcBef>
                <a:spcPts val="0"/>
              </a:spcBef>
              <a:buNone/>
              <a:defRPr sz="1800" b="0" i="0" u="none" strike="noStrike" cap="none">
                <a:solidFill>
                  <a:schemeClr val="dk1"/>
                </a:solidFill>
                <a:latin typeface="Verdana"/>
                <a:ea typeface="Verdana"/>
                <a:cs typeface="Verdana"/>
                <a:sym typeface="Verdana"/>
              </a:defRPr>
            </a:lvl6pPr>
            <a:lvl7pPr marL="2743200" marR="0" lvl="6" indent="0" algn="l" rtl="0">
              <a:spcBef>
                <a:spcPts val="0"/>
              </a:spcBef>
              <a:buNone/>
              <a:defRPr sz="1800" b="0" i="0" u="none" strike="noStrike" cap="none">
                <a:solidFill>
                  <a:schemeClr val="dk1"/>
                </a:solidFill>
                <a:latin typeface="Verdana"/>
                <a:ea typeface="Verdana"/>
                <a:cs typeface="Verdana"/>
                <a:sym typeface="Verdana"/>
              </a:defRPr>
            </a:lvl7pPr>
            <a:lvl8pPr marL="3200400" marR="0" lvl="7" indent="0" algn="l" rtl="0">
              <a:spcBef>
                <a:spcPts val="0"/>
              </a:spcBef>
              <a:buNone/>
              <a:defRPr sz="1800" b="0" i="0" u="none" strike="noStrike" cap="none">
                <a:solidFill>
                  <a:schemeClr val="dk1"/>
                </a:solidFill>
                <a:latin typeface="Verdana"/>
                <a:ea typeface="Verdana"/>
                <a:cs typeface="Verdana"/>
                <a:sym typeface="Verdana"/>
              </a:defRPr>
            </a:lvl8pPr>
            <a:lvl9pPr marL="3657600" marR="0" lvl="8" indent="0" algn="l" rtl="0">
              <a:spcBef>
                <a:spcPts val="0"/>
              </a:spcBef>
              <a:buNone/>
              <a:defRPr sz="1800" b="0" i="0" u="none" strike="noStrike" cap="none">
                <a:solidFill>
                  <a:schemeClr val="dk1"/>
                </a:solidFill>
                <a:latin typeface="Verdana"/>
                <a:ea typeface="Verdana"/>
                <a:cs typeface="Verdana"/>
                <a:sym typeface="Verdana"/>
              </a:defRPr>
            </a:lvl9pPr>
          </a:lstStyle>
          <a:p>
            <a:endParaRPr/>
          </a:p>
        </p:txBody>
      </p:sp>
      <p:sp>
        <p:nvSpPr>
          <p:cNvPr id="34" name="Shape 3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1200" b="0" i="0" u="none" strike="noStrike" cap="none">
                <a:solidFill>
                  <a:srgbClr val="888888"/>
                </a:solidFill>
                <a:latin typeface="Verdana"/>
                <a:ea typeface="Verdana"/>
                <a:cs typeface="Verdana"/>
                <a:sym typeface="Verdana"/>
              </a:defRPr>
            </a:lvl1pPr>
            <a:lvl2pPr marL="457200" marR="0" lvl="1" indent="0" algn="l" rtl="0">
              <a:spcBef>
                <a:spcPts val="0"/>
              </a:spcBef>
              <a:spcAft>
                <a:spcPts val="0"/>
              </a:spcAft>
              <a:buNone/>
              <a:defRPr sz="1800" b="0" i="0" u="none" strike="noStrike" cap="none">
                <a:solidFill>
                  <a:schemeClr val="dk1"/>
                </a:solidFill>
                <a:latin typeface="Verdana"/>
                <a:ea typeface="Verdana"/>
                <a:cs typeface="Verdana"/>
                <a:sym typeface="Verdana"/>
              </a:defRPr>
            </a:lvl2pPr>
            <a:lvl3pPr marL="914400" marR="0" lvl="2" indent="0" algn="l" rtl="0">
              <a:spcBef>
                <a:spcPts val="0"/>
              </a:spcBef>
              <a:spcAft>
                <a:spcPts val="0"/>
              </a:spcAft>
              <a:buNone/>
              <a:defRPr sz="1800" b="0" i="0" u="none" strike="noStrike" cap="none">
                <a:solidFill>
                  <a:schemeClr val="dk1"/>
                </a:solidFill>
                <a:latin typeface="Verdana"/>
                <a:ea typeface="Verdana"/>
                <a:cs typeface="Verdana"/>
                <a:sym typeface="Verdana"/>
              </a:defRPr>
            </a:lvl3pPr>
            <a:lvl4pPr marL="1371600" marR="0" lvl="3" indent="0" algn="l" rtl="0">
              <a:spcBef>
                <a:spcPts val="0"/>
              </a:spcBef>
              <a:spcAft>
                <a:spcPts val="0"/>
              </a:spcAft>
              <a:buNone/>
              <a:defRPr sz="1800" b="0" i="0" u="none" strike="noStrike" cap="none">
                <a:solidFill>
                  <a:schemeClr val="dk1"/>
                </a:solidFill>
                <a:latin typeface="Verdana"/>
                <a:ea typeface="Verdana"/>
                <a:cs typeface="Verdana"/>
                <a:sym typeface="Verdana"/>
              </a:defRPr>
            </a:lvl4pPr>
            <a:lvl5pPr marL="1828800" marR="0" lvl="4" indent="0" algn="l" rtl="0">
              <a:spcBef>
                <a:spcPts val="0"/>
              </a:spcBef>
              <a:spcAft>
                <a:spcPts val="0"/>
              </a:spcAft>
              <a:buNone/>
              <a:defRPr sz="1800" b="0" i="0" u="none" strike="noStrike" cap="none">
                <a:solidFill>
                  <a:schemeClr val="dk1"/>
                </a:solidFill>
                <a:latin typeface="Verdana"/>
                <a:ea typeface="Verdana"/>
                <a:cs typeface="Verdana"/>
                <a:sym typeface="Verdana"/>
              </a:defRPr>
            </a:lvl5pPr>
            <a:lvl6pPr marL="2286000" marR="0" lvl="5" indent="0" algn="l" rtl="0">
              <a:spcBef>
                <a:spcPts val="0"/>
              </a:spcBef>
              <a:buNone/>
              <a:defRPr sz="1800" b="0" i="0" u="none" strike="noStrike" cap="none">
                <a:solidFill>
                  <a:schemeClr val="dk1"/>
                </a:solidFill>
                <a:latin typeface="Verdana"/>
                <a:ea typeface="Verdana"/>
                <a:cs typeface="Verdana"/>
                <a:sym typeface="Verdana"/>
              </a:defRPr>
            </a:lvl6pPr>
            <a:lvl7pPr marL="2743200" marR="0" lvl="6" indent="0" algn="l" rtl="0">
              <a:spcBef>
                <a:spcPts val="0"/>
              </a:spcBef>
              <a:buNone/>
              <a:defRPr sz="1800" b="0" i="0" u="none" strike="noStrike" cap="none">
                <a:solidFill>
                  <a:schemeClr val="dk1"/>
                </a:solidFill>
                <a:latin typeface="Verdana"/>
                <a:ea typeface="Verdana"/>
                <a:cs typeface="Verdana"/>
                <a:sym typeface="Verdana"/>
              </a:defRPr>
            </a:lvl7pPr>
            <a:lvl8pPr marL="3200400" marR="0" lvl="7" indent="0" algn="l" rtl="0">
              <a:spcBef>
                <a:spcPts val="0"/>
              </a:spcBef>
              <a:buNone/>
              <a:defRPr sz="1800" b="0" i="0" u="none" strike="noStrike" cap="none">
                <a:solidFill>
                  <a:schemeClr val="dk1"/>
                </a:solidFill>
                <a:latin typeface="Verdana"/>
                <a:ea typeface="Verdana"/>
                <a:cs typeface="Verdana"/>
                <a:sym typeface="Verdana"/>
              </a:defRPr>
            </a:lvl8pPr>
            <a:lvl9pPr marL="3657600" marR="0" lvl="8" indent="0" algn="l" rtl="0">
              <a:spcBef>
                <a:spcPts val="0"/>
              </a:spcBef>
              <a:buNone/>
              <a:defRPr sz="1800" b="0" i="0" u="none" strike="noStrike" cap="none">
                <a:solidFill>
                  <a:schemeClr val="dk1"/>
                </a:solidFill>
                <a:latin typeface="Verdana"/>
                <a:ea typeface="Verdana"/>
                <a:cs typeface="Verdana"/>
                <a:sym typeface="Verdana"/>
              </a:defRPr>
            </a:lvl9pPr>
          </a:lstStyle>
          <a:p>
            <a:endParaRPr/>
          </a:p>
        </p:txBody>
      </p:sp>
      <p:sp>
        <p:nvSpPr>
          <p:cNvPr id="35" name="Shape 35"/>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rgbClr val="888888"/>
                </a:solidFill>
                <a:latin typeface="Verdana"/>
                <a:ea typeface="Verdana"/>
                <a:cs typeface="Verdana"/>
                <a:sym typeface="Verdana"/>
              </a:rPr>
              <a:t>‹#›</a:t>
            </a:fld>
            <a:endParaRPr lang="en-US" sz="1200" b="0" i="0" u="none" strike="noStrike" cap="none">
              <a:solidFill>
                <a:srgbClr val="888888"/>
              </a:solidFill>
              <a:latin typeface="Verdana"/>
              <a:ea typeface="Verdana"/>
              <a:cs typeface="Verdana"/>
              <a:sym typeface="Verdana"/>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Calibri"/>
              <a:buNone/>
              <a:defRPr sz="4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8" name="Shape 38"/>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marR="0" lvl="0" indent="0" algn="l"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1pPr>
            <a:lvl2pPr marL="457200" marR="0" lvl="1" indent="0" algn="l" rtl="0">
              <a:spcBef>
                <a:spcPts val="360"/>
              </a:spcBef>
              <a:buClr>
                <a:srgbClr val="888888"/>
              </a:buClr>
              <a:buFont typeface="Arial"/>
              <a:buNone/>
              <a:defRPr sz="1800" b="0" i="0" u="none" strike="noStrike" cap="none">
                <a:solidFill>
                  <a:srgbClr val="888888"/>
                </a:solidFill>
                <a:latin typeface="Calibri"/>
                <a:ea typeface="Calibri"/>
                <a:cs typeface="Calibri"/>
                <a:sym typeface="Calibri"/>
              </a:defRPr>
            </a:lvl2pPr>
            <a:lvl3pPr marL="914400" marR="0" lvl="2" indent="0" algn="l" rtl="0">
              <a:spcBef>
                <a:spcPts val="320"/>
              </a:spcBef>
              <a:buClr>
                <a:srgbClr val="888888"/>
              </a:buClr>
              <a:buFont typeface="Arial"/>
              <a:buNone/>
              <a:defRPr sz="1600" b="0" i="0" u="none" strike="noStrike" cap="none">
                <a:solidFill>
                  <a:srgbClr val="888888"/>
                </a:solidFill>
                <a:latin typeface="Calibri"/>
                <a:ea typeface="Calibri"/>
                <a:cs typeface="Calibri"/>
                <a:sym typeface="Calibri"/>
              </a:defRPr>
            </a:lvl3pPr>
            <a:lvl4pPr marL="1371600" marR="0" lvl="3"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4pPr>
            <a:lvl5pPr marL="1828800" marR="0" lvl="4"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5pPr>
            <a:lvl6pPr marL="2286000" marR="0" lvl="5"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39" name="Shape 3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1200">
                <a:solidFill>
                  <a:srgbClr val="888888"/>
                </a:solidFill>
                <a:latin typeface="Verdana"/>
                <a:ea typeface="Verdana"/>
                <a:cs typeface="Verdana"/>
                <a:sym typeface="Verdana"/>
              </a:defRPr>
            </a:lvl1pPr>
            <a:lvl2pPr marL="457200" marR="0" lvl="1" indent="0" algn="l" rtl="0">
              <a:spcBef>
                <a:spcPts val="0"/>
              </a:spcBef>
              <a:spcAft>
                <a:spcPts val="0"/>
              </a:spcAft>
              <a:buNone/>
              <a:defRPr sz="1800" b="0" i="0" u="none" strike="noStrike" cap="none">
                <a:solidFill>
                  <a:schemeClr val="dk1"/>
                </a:solidFill>
                <a:latin typeface="Verdana"/>
                <a:ea typeface="Verdana"/>
                <a:cs typeface="Verdana"/>
                <a:sym typeface="Verdana"/>
              </a:defRPr>
            </a:lvl2pPr>
            <a:lvl3pPr marL="914400" marR="0" lvl="2" indent="0" algn="l" rtl="0">
              <a:spcBef>
                <a:spcPts val="0"/>
              </a:spcBef>
              <a:spcAft>
                <a:spcPts val="0"/>
              </a:spcAft>
              <a:buNone/>
              <a:defRPr sz="1800" b="0" i="0" u="none" strike="noStrike" cap="none">
                <a:solidFill>
                  <a:schemeClr val="dk1"/>
                </a:solidFill>
                <a:latin typeface="Verdana"/>
                <a:ea typeface="Verdana"/>
                <a:cs typeface="Verdana"/>
                <a:sym typeface="Verdana"/>
              </a:defRPr>
            </a:lvl3pPr>
            <a:lvl4pPr marL="1371600" marR="0" lvl="3" indent="0" algn="l" rtl="0">
              <a:spcBef>
                <a:spcPts val="0"/>
              </a:spcBef>
              <a:spcAft>
                <a:spcPts val="0"/>
              </a:spcAft>
              <a:buNone/>
              <a:defRPr sz="1800" b="0" i="0" u="none" strike="noStrike" cap="none">
                <a:solidFill>
                  <a:schemeClr val="dk1"/>
                </a:solidFill>
                <a:latin typeface="Verdana"/>
                <a:ea typeface="Verdana"/>
                <a:cs typeface="Verdana"/>
                <a:sym typeface="Verdana"/>
              </a:defRPr>
            </a:lvl4pPr>
            <a:lvl5pPr marL="1828800" marR="0" lvl="4" indent="0" algn="l" rtl="0">
              <a:spcBef>
                <a:spcPts val="0"/>
              </a:spcBef>
              <a:spcAft>
                <a:spcPts val="0"/>
              </a:spcAft>
              <a:buNone/>
              <a:defRPr sz="1800" b="0" i="0" u="none" strike="noStrike" cap="none">
                <a:solidFill>
                  <a:schemeClr val="dk1"/>
                </a:solidFill>
                <a:latin typeface="Verdana"/>
                <a:ea typeface="Verdana"/>
                <a:cs typeface="Verdana"/>
                <a:sym typeface="Verdana"/>
              </a:defRPr>
            </a:lvl5pPr>
            <a:lvl6pPr marL="2286000" marR="0" lvl="5" indent="0" algn="l" rtl="0">
              <a:spcBef>
                <a:spcPts val="0"/>
              </a:spcBef>
              <a:buNone/>
              <a:defRPr sz="1800" b="0" i="0" u="none" strike="noStrike" cap="none">
                <a:solidFill>
                  <a:schemeClr val="dk1"/>
                </a:solidFill>
                <a:latin typeface="Verdana"/>
                <a:ea typeface="Verdana"/>
                <a:cs typeface="Verdana"/>
                <a:sym typeface="Verdana"/>
              </a:defRPr>
            </a:lvl6pPr>
            <a:lvl7pPr marL="2743200" marR="0" lvl="6" indent="0" algn="l" rtl="0">
              <a:spcBef>
                <a:spcPts val="0"/>
              </a:spcBef>
              <a:buNone/>
              <a:defRPr sz="1800" b="0" i="0" u="none" strike="noStrike" cap="none">
                <a:solidFill>
                  <a:schemeClr val="dk1"/>
                </a:solidFill>
                <a:latin typeface="Verdana"/>
                <a:ea typeface="Verdana"/>
                <a:cs typeface="Verdana"/>
                <a:sym typeface="Verdana"/>
              </a:defRPr>
            </a:lvl7pPr>
            <a:lvl8pPr marL="3200400" marR="0" lvl="7" indent="0" algn="l" rtl="0">
              <a:spcBef>
                <a:spcPts val="0"/>
              </a:spcBef>
              <a:buNone/>
              <a:defRPr sz="1800" b="0" i="0" u="none" strike="noStrike" cap="none">
                <a:solidFill>
                  <a:schemeClr val="dk1"/>
                </a:solidFill>
                <a:latin typeface="Verdana"/>
                <a:ea typeface="Verdana"/>
                <a:cs typeface="Verdana"/>
                <a:sym typeface="Verdana"/>
              </a:defRPr>
            </a:lvl8pPr>
            <a:lvl9pPr marL="3657600" marR="0" lvl="8" indent="0" algn="l" rtl="0">
              <a:spcBef>
                <a:spcPts val="0"/>
              </a:spcBef>
              <a:buNone/>
              <a:defRPr sz="1800" b="0" i="0" u="none" strike="noStrike" cap="none">
                <a:solidFill>
                  <a:schemeClr val="dk1"/>
                </a:solidFill>
                <a:latin typeface="Verdana"/>
                <a:ea typeface="Verdana"/>
                <a:cs typeface="Verdana"/>
                <a:sym typeface="Verdana"/>
              </a:defRPr>
            </a:lvl9pPr>
          </a:lstStyle>
          <a:p>
            <a:endParaRPr/>
          </a:p>
        </p:txBody>
      </p:sp>
      <p:sp>
        <p:nvSpPr>
          <p:cNvPr id="40" name="Shape 4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1200">
                <a:solidFill>
                  <a:srgbClr val="888888"/>
                </a:solidFill>
                <a:latin typeface="Verdana"/>
                <a:ea typeface="Verdana"/>
                <a:cs typeface="Verdana"/>
                <a:sym typeface="Verdana"/>
              </a:defRPr>
            </a:lvl1pPr>
            <a:lvl2pPr marL="457200" marR="0" lvl="1" indent="0" algn="l" rtl="0">
              <a:spcBef>
                <a:spcPts val="0"/>
              </a:spcBef>
              <a:spcAft>
                <a:spcPts val="0"/>
              </a:spcAft>
              <a:buNone/>
              <a:defRPr sz="1800" b="0" i="0" u="none" strike="noStrike" cap="none">
                <a:solidFill>
                  <a:schemeClr val="dk1"/>
                </a:solidFill>
                <a:latin typeface="Verdana"/>
                <a:ea typeface="Verdana"/>
                <a:cs typeface="Verdana"/>
                <a:sym typeface="Verdana"/>
              </a:defRPr>
            </a:lvl2pPr>
            <a:lvl3pPr marL="914400" marR="0" lvl="2" indent="0" algn="l" rtl="0">
              <a:spcBef>
                <a:spcPts val="0"/>
              </a:spcBef>
              <a:spcAft>
                <a:spcPts val="0"/>
              </a:spcAft>
              <a:buNone/>
              <a:defRPr sz="1800" b="0" i="0" u="none" strike="noStrike" cap="none">
                <a:solidFill>
                  <a:schemeClr val="dk1"/>
                </a:solidFill>
                <a:latin typeface="Verdana"/>
                <a:ea typeface="Verdana"/>
                <a:cs typeface="Verdana"/>
                <a:sym typeface="Verdana"/>
              </a:defRPr>
            </a:lvl3pPr>
            <a:lvl4pPr marL="1371600" marR="0" lvl="3" indent="0" algn="l" rtl="0">
              <a:spcBef>
                <a:spcPts val="0"/>
              </a:spcBef>
              <a:spcAft>
                <a:spcPts val="0"/>
              </a:spcAft>
              <a:buNone/>
              <a:defRPr sz="1800" b="0" i="0" u="none" strike="noStrike" cap="none">
                <a:solidFill>
                  <a:schemeClr val="dk1"/>
                </a:solidFill>
                <a:latin typeface="Verdana"/>
                <a:ea typeface="Verdana"/>
                <a:cs typeface="Verdana"/>
                <a:sym typeface="Verdana"/>
              </a:defRPr>
            </a:lvl4pPr>
            <a:lvl5pPr marL="1828800" marR="0" lvl="4" indent="0" algn="l" rtl="0">
              <a:spcBef>
                <a:spcPts val="0"/>
              </a:spcBef>
              <a:spcAft>
                <a:spcPts val="0"/>
              </a:spcAft>
              <a:buNone/>
              <a:defRPr sz="1800" b="0" i="0" u="none" strike="noStrike" cap="none">
                <a:solidFill>
                  <a:schemeClr val="dk1"/>
                </a:solidFill>
                <a:latin typeface="Verdana"/>
                <a:ea typeface="Verdana"/>
                <a:cs typeface="Verdana"/>
                <a:sym typeface="Verdana"/>
              </a:defRPr>
            </a:lvl5pPr>
            <a:lvl6pPr marL="2286000" marR="0" lvl="5" indent="0" algn="l" rtl="0">
              <a:spcBef>
                <a:spcPts val="0"/>
              </a:spcBef>
              <a:buNone/>
              <a:defRPr sz="1800" b="0" i="0" u="none" strike="noStrike" cap="none">
                <a:solidFill>
                  <a:schemeClr val="dk1"/>
                </a:solidFill>
                <a:latin typeface="Verdana"/>
                <a:ea typeface="Verdana"/>
                <a:cs typeface="Verdana"/>
                <a:sym typeface="Verdana"/>
              </a:defRPr>
            </a:lvl6pPr>
            <a:lvl7pPr marL="2743200" marR="0" lvl="6" indent="0" algn="l" rtl="0">
              <a:spcBef>
                <a:spcPts val="0"/>
              </a:spcBef>
              <a:buNone/>
              <a:defRPr sz="1800" b="0" i="0" u="none" strike="noStrike" cap="none">
                <a:solidFill>
                  <a:schemeClr val="dk1"/>
                </a:solidFill>
                <a:latin typeface="Verdana"/>
                <a:ea typeface="Verdana"/>
                <a:cs typeface="Verdana"/>
                <a:sym typeface="Verdana"/>
              </a:defRPr>
            </a:lvl7pPr>
            <a:lvl8pPr marL="3200400" marR="0" lvl="7" indent="0" algn="l" rtl="0">
              <a:spcBef>
                <a:spcPts val="0"/>
              </a:spcBef>
              <a:buNone/>
              <a:defRPr sz="1800" b="0" i="0" u="none" strike="noStrike" cap="none">
                <a:solidFill>
                  <a:schemeClr val="dk1"/>
                </a:solidFill>
                <a:latin typeface="Verdana"/>
                <a:ea typeface="Verdana"/>
                <a:cs typeface="Verdana"/>
                <a:sym typeface="Verdana"/>
              </a:defRPr>
            </a:lvl8pPr>
            <a:lvl9pPr marL="3657600" marR="0" lvl="8" indent="0" algn="l" rtl="0">
              <a:spcBef>
                <a:spcPts val="0"/>
              </a:spcBef>
              <a:buNone/>
              <a:defRPr sz="1800" b="0" i="0" u="none" strike="noStrike" cap="none">
                <a:solidFill>
                  <a:schemeClr val="dk1"/>
                </a:solidFill>
                <a:latin typeface="Verdana"/>
                <a:ea typeface="Verdana"/>
                <a:cs typeface="Verdana"/>
                <a:sym typeface="Verdana"/>
              </a:defRPr>
            </a:lvl9pPr>
          </a:lstStyle>
          <a:p>
            <a:endParaRPr/>
          </a:p>
        </p:txBody>
      </p:sp>
      <p:sp>
        <p:nvSpPr>
          <p:cNvPr id="41" name="Shape 4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fld id="{00000000-1234-1234-1234-123412341234}" type="slidenum">
              <a:rPr lang="en-US" sz="1200">
                <a:solidFill>
                  <a:srgbClr val="888888"/>
                </a:solidFill>
                <a:latin typeface="Verdana"/>
                <a:ea typeface="Verdana"/>
                <a:cs typeface="Verdana"/>
                <a:sym typeface="Verdana"/>
              </a:rPr>
              <a:t>‹#›</a:t>
            </a:fld>
            <a:endParaRPr lang="en-US" sz="1200">
              <a:solidFill>
                <a:srgbClr val="888888"/>
              </a:solidFill>
              <a:latin typeface="Verdana"/>
              <a:ea typeface="Verdana"/>
              <a:cs typeface="Verdana"/>
              <a:sym typeface="Verdana"/>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4" name="Shape 44"/>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1200">
                <a:solidFill>
                  <a:srgbClr val="888888"/>
                </a:solidFill>
                <a:latin typeface="Verdana"/>
                <a:ea typeface="Verdana"/>
                <a:cs typeface="Verdana"/>
                <a:sym typeface="Verdana"/>
              </a:defRPr>
            </a:lvl1pPr>
            <a:lvl2pPr marL="457200" marR="0" lvl="1" indent="0" algn="l" rtl="0">
              <a:spcBef>
                <a:spcPts val="0"/>
              </a:spcBef>
              <a:spcAft>
                <a:spcPts val="0"/>
              </a:spcAft>
              <a:buNone/>
              <a:defRPr sz="1800" b="0" i="0" u="none" strike="noStrike" cap="none">
                <a:solidFill>
                  <a:schemeClr val="dk1"/>
                </a:solidFill>
                <a:latin typeface="Verdana"/>
                <a:ea typeface="Verdana"/>
                <a:cs typeface="Verdana"/>
                <a:sym typeface="Verdana"/>
              </a:defRPr>
            </a:lvl2pPr>
            <a:lvl3pPr marL="914400" marR="0" lvl="2" indent="0" algn="l" rtl="0">
              <a:spcBef>
                <a:spcPts val="0"/>
              </a:spcBef>
              <a:spcAft>
                <a:spcPts val="0"/>
              </a:spcAft>
              <a:buNone/>
              <a:defRPr sz="1800" b="0" i="0" u="none" strike="noStrike" cap="none">
                <a:solidFill>
                  <a:schemeClr val="dk1"/>
                </a:solidFill>
                <a:latin typeface="Verdana"/>
                <a:ea typeface="Verdana"/>
                <a:cs typeface="Verdana"/>
                <a:sym typeface="Verdana"/>
              </a:defRPr>
            </a:lvl3pPr>
            <a:lvl4pPr marL="1371600" marR="0" lvl="3" indent="0" algn="l" rtl="0">
              <a:spcBef>
                <a:spcPts val="0"/>
              </a:spcBef>
              <a:spcAft>
                <a:spcPts val="0"/>
              </a:spcAft>
              <a:buNone/>
              <a:defRPr sz="1800" b="0" i="0" u="none" strike="noStrike" cap="none">
                <a:solidFill>
                  <a:schemeClr val="dk1"/>
                </a:solidFill>
                <a:latin typeface="Verdana"/>
                <a:ea typeface="Verdana"/>
                <a:cs typeface="Verdana"/>
                <a:sym typeface="Verdana"/>
              </a:defRPr>
            </a:lvl4pPr>
            <a:lvl5pPr marL="1828800" marR="0" lvl="4" indent="0" algn="l" rtl="0">
              <a:spcBef>
                <a:spcPts val="0"/>
              </a:spcBef>
              <a:spcAft>
                <a:spcPts val="0"/>
              </a:spcAft>
              <a:buNone/>
              <a:defRPr sz="1800" b="0" i="0" u="none" strike="noStrike" cap="none">
                <a:solidFill>
                  <a:schemeClr val="dk1"/>
                </a:solidFill>
                <a:latin typeface="Verdana"/>
                <a:ea typeface="Verdana"/>
                <a:cs typeface="Verdana"/>
                <a:sym typeface="Verdana"/>
              </a:defRPr>
            </a:lvl5pPr>
            <a:lvl6pPr marL="2286000" marR="0" lvl="5" indent="0" algn="l" rtl="0">
              <a:spcBef>
                <a:spcPts val="0"/>
              </a:spcBef>
              <a:buNone/>
              <a:defRPr sz="1800" b="0" i="0" u="none" strike="noStrike" cap="none">
                <a:solidFill>
                  <a:schemeClr val="dk1"/>
                </a:solidFill>
                <a:latin typeface="Verdana"/>
                <a:ea typeface="Verdana"/>
                <a:cs typeface="Verdana"/>
                <a:sym typeface="Verdana"/>
              </a:defRPr>
            </a:lvl6pPr>
            <a:lvl7pPr marL="2743200" marR="0" lvl="6" indent="0" algn="l" rtl="0">
              <a:spcBef>
                <a:spcPts val="0"/>
              </a:spcBef>
              <a:buNone/>
              <a:defRPr sz="1800" b="0" i="0" u="none" strike="noStrike" cap="none">
                <a:solidFill>
                  <a:schemeClr val="dk1"/>
                </a:solidFill>
                <a:latin typeface="Verdana"/>
                <a:ea typeface="Verdana"/>
                <a:cs typeface="Verdana"/>
                <a:sym typeface="Verdana"/>
              </a:defRPr>
            </a:lvl7pPr>
            <a:lvl8pPr marL="3200400" marR="0" lvl="7" indent="0" algn="l" rtl="0">
              <a:spcBef>
                <a:spcPts val="0"/>
              </a:spcBef>
              <a:buNone/>
              <a:defRPr sz="1800" b="0" i="0" u="none" strike="noStrike" cap="none">
                <a:solidFill>
                  <a:schemeClr val="dk1"/>
                </a:solidFill>
                <a:latin typeface="Verdana"/>
                <a:ea typeface="Verdana"/>
                <a:cs typeface="Verdana"/>
                <a:sym typeface="Verdana"/>
              </a:defRPr>
            </a:lvl8pPr>
            <a:lvl9pPr marL="3657600" marR="0" lvl="8" indent="0" algn="l" rtl="0">
              <a:spcBef>
                <a:spcPts val="0"/>
              </a:spcBef>
              <a:buNone/>
              <a:defRPr sz="1800" b="0" i="0" u="none" strike="noStrike" cap="none">
                <a:solidFill>
                  <a:schemeClr val="dk1"/>
                </a:solidFill>
                <a:latin typeface="Verdana"/>
                <a:ea typeface="Verdana"/>
                <a:cs typeface="Verdana"/>
                <a:sym typeface="Verdana"/>
              </a:defRPr>
            </a:lvl9pPr>
          </a:lstStyle>
          <a:p>
            <a:endParaRPr/>
          </a:p>
        </p:txBody>
      </p:sp>
      <p:sp>
        <p:nvSpPr>
          <p:cNvPr id="47" name="Shape 4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1200">
                <a:solidFill>
                  <a:srgbClr val="888888"/>
                </a:solidFill>
                <a:latin typeface="Verdana"/>
                <a:ea typeface="Verdana"/>
                <a:cs typeface="Verdana"/>
                <a:sym typeface="Verdana"/>
              </a:defRPr>
            </a:lvl1pPr>
            <a:lvl2pPr marL="457200" marR="0" lvl="1" indent="0" algn="l" rtl="0">
              <a:spcBef>
                <a:spcPts val="0"/>
              </a:spcBef>
              <a:spcAft>
                <a:spcPts val="0"/>
              </a:spcAft>
              <a:buNone/>
              <a:defRPr sz="1800" b="0" i="0" u="none" strike="noStrike" cap="none">
                <a:solidFill>
                  <a:schemeClr val="dk1"/>
                </a:solidFill>
                <a:latin typeface="Verdana"/>
                <a:ea typeface="Verdana"/>
                <a:cs typeface="Verdana"/>
                <a:sym typeface="Verdana"/>
              </a:defRPr>
            </a:lvl2pPr>
            <a:lvl3pPr marL="914400" marR="0" lvl="2" indent="0" algn="l" rtl="0">
              <a:spcBef>
                <a:spcPts val="0"/>
              </a:spcBef>
              <a:spcAft>
                <a:spcPts val="0"/>
              </a:spcAft>
              <a:buNone/>
              <a:defRPr sz="1800" b="0" i="0" u="none" strike="noStrike" cap="none">
                <a:solidFill>
                  <a:schemeClr val="dk1"/>
                </a:solidFill>
                <a:latin typeface="Verdana"/>
                <a:ea typeface="Verdana"/>
                <a:cs typeface="Verdana"/>
                <a:sym typeface="Verdana"/>
              </a:defRPr>
            </a:lvl3pPr>
            <a:lvl4pPr marL="1371600" marR="0" lvl="3" indent="0" algn="l" rtl="0">
              <a:spcBef>
                <a:spcPts val="0"/>
              </a:spcBef>
              <a:spcAft>
                <a:spcPts val="0"/>
              </a:spcAft>
              <a:buNone/>
              <a:defRPr sz="1800" b="0" i="0" u="none" strike="noStrike" cap="none">
                <a:solidFill>
                  <a:schemeClr val="dk1"/>
                </a:solidFill>
                <a:latin typeface="Verdana"/>
                <a:ea typeface="Verdana"/>
                <a:cs typeface="Verdana"/>
                <a:sym typeface="Verdana"/>
              </a:defRPr>
            </a:lvl4pPr>
            <a:lvl5pPr marL="1828800" marR="0" lvl="4" indent="0" algn="l" rtl="0">
              <a:spcBef>
                <a:spcPts val="0"/>
              </a:spcBef>
              <a:spcAft>
                <a:spcPts val="0"/>
              </a:spcAft>
              <a:buNone/>
              <a:defRPr sz="1800" b="0" i="0" u="none" strike="noStrike" cap="none">
                <a:solidFill>
                  <a:schemeClr val="dk1"/>
                </a:solidFill>
                <a:latin typeface="Verdana"/>
                <a:ea typeface="Verdana"/>
                <a:cs typeface="Verdana"/>
                <a:sym typeface="Verdana"/>
              </a:defRPr>
            </a:lvl5pPr>
            <a:lvl6pPr marL="2286000" marR="0" lvl="5" indent="0" algn="l" rtl="0">
              <a:spcBef>
                <a:spcPts val="0"/>
              </a:spcBef>
              <a:buNone/>
              <a:defRPr sz="1800" b="0" i="0" u="none" strike="noStrike" cap="none">
                <a:solidFill>
                  <a:schemeClr val="dk1"/>
                </a:solidFill>
                <a:latin typeface="Verdana"/>
                <a:ea typeface="Verdana"/>
                <a:cs typeface="Verdana"/>
                <a:sym typeface="Verdana"/>
              </a:defRPr>
            </a:lvl6pPr>
            <a:lvl7pPr marL="2743200" marR="0" lvl="6" indent="0" algn="l" rtl="0">
              <a:spcBef>
                <a:spcPts val="0"/>
              </a:spcBef>
              <a:buNone/>
              <a:defRPr sz="1800" b="0" i="0" u="none" strike="noStrike" cap="none">
                <a:solidFill>
                  <a:schemeClr val="dk1"/>
                </a:solidFill>
                <a:latin typeface="Verdana"/>
                <a:ea typeface="Verdana"/>
                <a:cs typeface="Verdana"/>
                <a:sym typeface="Verdana"/>
              </a:defRPr>
            </a:lvl7pPr>
            <a:lvl8pPr marL="3200400" marR="0" lvl="7" indent="0" algn="l" rtl="0">
              <a:spcBef>
                <a:spcPts val="0"/>
              </a:spcBef>
              <a:buNone/>
              <a:defRPr sz="1800" b="0" i="0" u="none" strike="noStrike" cap="none">
                <a:solidFill>
                  <a:schemeClr val="dk1"/>
                </a:solidFill>
                <a:latin typeface="Verdana"/>
                <a:ea typeface="Verdana"/>
                <a:cs typeface="Verdana"/>
                <a:sym typeface="Verdana"/>
              </a:defRPr>
            </a:lvl8pPr>
            <a:lvl9pPr marL="3657600" marR="0" lvl="8" indent="0" algn="l" rtl="0">
              <a:spcBef>
                <a:spcPts val="0"/>
              </a:spcBef>
              <a:buNone/>
              <a:defRPr sz="1800" b="0" i="0" u="none" strike="noStrike" cap="none">
                <a:solidFill>
                  <a:schemeClr val="dk1"/>
                </a:solidFill>
                <a:latin typeface="Verdana"/>
                <a:ea typeface="Verdana"/>
                <a:cs typeface="Verdana"/>
                <a:sym typeface="Verdana"/>
              </a:defRPr>
            </a:lvl9pPr>
          </a:lstStyle>
          <a:p>
            <a:endParaRPr/>
          </a:p>
        </p:txBody>
      </p:sp>
      <p:sp>
        <p:nvSpPr>
          <p:cNvPr id="48" name="Shape 4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fld id="{00000000-1234-1234-1234-123412341234}" type="slidenum">
              <a:rPr lang="en-US" sz="1200">
                <a:solidFill>
                  <a:srgbClr val="888888"/>
                </a:solidFill>
                <a:latin typeface="Verdana"/>
                <a:ea typeface="Verdana"/>
                <a:cs typeface="Verdana"/>
                <a:sym typeface="Verdana"/>
              </a:rPr>
              <a:t>‹#›</a:t>
            </a:fld>
            <a:endParaRPr lang="en-US" sz="1200">
              <a:solidFill>
                <a:srgbClr val="888888"/>
              </a:solidFill>
              <a:latin typeface="Verdana"/>
              <a:ea typeface="Verdana"/>
              <a:cs typeface="Verdana"/>
              <a:sym typeface="Verdana"/>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1" name="Shape 51"/>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54" name="Shape 54"/>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55" name="Shape 5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1200">
                <a:solidFill>
                  <a:srgbClr val="888888"/>
                </a:solidFill>
                <a:latin typeface="Verdana"/>
                <a:ea typeface="Verdana"/>
                <a:cs typeface="Verdana"/>
                <a:sym typeface="Verdana"/>
              </a:defRPr>
            </a:lvl1pPr>
            <a:lvl2pPr marL="457200" marR="0" lvl="1" indent="0" algn="l" rtl="0">
              <a:spcBef>
                <a:spcPts val="0"/>
              </a:spcBef>
              <a:spcAft>
                <a:spcPts val="0"/>
              </a:spcAft>
              <a:buNone/>
              <a:defRPr sz="1800" b="0" i="0" u="none" strike="noStrike" cap="none">
                <a:solidFill>
                  <a:schemeClr val="dk1"/>
                </a:solidFill>
                <a:latin typeface="Verdana"/>
                <a:ea typeface="Verdana"/>
                <a:cs typeface="Verdana"/>
                <a:sym typeface="Verdana"/>
              </a:defRPr>
            </a:lvl2pPr>
            <a:lvl3pPr marL="914400" marR="0" lvl="2" indent="0" algn="l" rtl="0">
              <a:spcBef>
                <a:spcPts val="0"/>
              </a:spcBef>
              <a:spcAft>
                <a:spcPts val="0"/>
              </a:spcAft>
              <a:buNone/>
              <a:defRPr sz="1800" b="0" i="0" u="none" strike="noStrike" cap="none">
                <a:solidFill>
                  <a:schemeClr val="dk1"/>
                </a:solidFill>
                <a:latin typeface="Verdana"/>
                <a:ea typeface="Verdana"/>
                <a:cs typeface="Verdana"/>
                <a:sym typeface="Verdana"/>
              </a:defRPr>
            </a:lvl3pPr>
            <a:lvl4pPr marL="1371600" marR="0" lvl="3" indent="0" algn="l" rtl="0">
              <a:spcBef>
                <a:spcPts val="0"/>
              </a:spcBef>
              <a:spcAft>
                <a:spcPts val="0"/>
              </a:spcAft>
              <a:buNone/>
              <a:defRPr sz="1800" b="0" i="0" u="none" strike="noStrike" cap="none">
                <a:solidFill>
                  <a:schemeClr val="dk1"/>
                </a:solidFill>
                <a:latin typeface="Verdana"/>
                <a:ea typeface="Verdana"/>
                <a:cs typeface="Verdana"/>
                <a:sym typeface="Verdana"/>
              </a:defRPr>
            </a:lvl4pPr>
            <a:lvl5pPr marL="1828800" marR="0" lvl="4" indent="0" algn="l" rtl="0">
              <a:spcBef>
                <a:spcPts val="0"/>
              </a:spcBef>
              <a:spcAft>
                <a:spcPts val="0"/>
              </a:spcAft>
              <a:buNone/>
              <a:defRPr sz="1800" b="0" i="0" u="none" strike="noStrike" cap="none">
                <a:solidFill>
                  <a:schemeClr val="dk1"/>
                </a:solidFill>
                <a:latin typeface="Verdana"/>
                <a:ea typeface="Verdana"/>
                <a:cs typeface="Verdana"/>
                <a:sym typeface="Verdana"/>
              </a:defRPr>
            </a:lvl5pPr>
            <a:lvl6pPr marL="2286000" marR="0" lvl="5" indent="0" algn="l" rtl="0">
              <a:spcBef>
                <a:spcPts val="0"/>
              </a:spcBef>
              <a:buNone/>
              <a:defRPr sz="1800" b="0" i="0" u="none" strike="noStrike" cap="none">
                <a:solidFill>
                  <a:schemeClr val="dk1"/>
                </a:solidFill>
                <a:latin typeface="Verdana"/>
                <a:ea typeface="Verdana"/>
                <a:cs typeface="Verdana"/>
                <a:sym typeface="Verdana"/>
              </a:defRPr>
            </a:lvl6pPr>
            <a:lvl7pPr marL="2743200" marR="0" lvl="6" indent="0" algn="l" rtl="0">
              <a:spcBef>
                <a:spcPts val="0"/>
              </a:spcBef>
              <a:buNone/>
              <a:defRPr sz="1800" b="0" i="0" u="none" strike="noStrike" cap="none">
                <a:solidFill>
                  <a:schemeClr val="dk1"/>
                </a:solidFill>
                <a:latin typeface="Verdana"/>
                <a:ea typeface="Verdana"/>
                <a:cs typeface="Verdana"/>
                <a:sym typeface="Verdana"/>
              </a:defRPr>
            </a:lvl7pPr>
            <a:lvl8pPr marL="3200400" marR="0" lvl="7" indent="0" algn="l" rtl="0">
              <a:spcBef>
                <a:spcPts val="0"/>
              </a:spcBef>
              <a:buNone/>
              <a:defRPr sz="1800" b="0" i="0" u="none" strike="noStrike" cap="none">
                <a:solidFill>
                  <a:schemeClr val="dk1"/>
                </a:solidFill>
                <a:latin typeface="Verdana"/>
                <a:ea typeface="Verdana"/>
                <a:cs typeface="Verdana"/>
                <a:sym typeface="Verdana"/>
              </a:defRPr>
            </a:lvl8pPr>
            <a:lvl9pPr marL="3657600" marR="0" lvl="8" indent="0" algn="l" rtl="0">
              <a:spcBef>
                <a:spcPts val="0"/>
              </a:spcBef>
              <a:buNone/>
              <a:defRPr sz="1800" b="0" i="0" u="none" strike="noStrike" cap="none">
                <a:solidFill>
                  <a:schemeClr val="dk1"/>
                </a:solidFill>
                <a:latin typeface="Verdana"/>
                <a:ea typeface="Verdana"/>
                <a:cs typeface="Verdana"/>
                <a:sym typeface="Verdana"/>
              </a:defRPr>
            </a:lvl9pPr>
          </a:lstStyle>
          <a:p>
            <a:endParaRPr/>
          </a:p>
        </p:txBody>
      </p:sp>
      <p:sp>
        <p:nvSpPr>
          <p:cNvPr id="56" name="Shape 5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1200">
                <a:solidFill>
                  <a:srgbClr val="888888"/>
                </a:solidFill>
                <a:latin typeface="Verdana"/>
                <a:ea typeface="Verdana"/>
                <a:cs typeface="Verdana"/>
                <a:sym typeface="Verdana"/>
              </a:defRPr>
            </a:lvl1pPr>
            <a:lvl2pPr marL="457200" marR="0" lvl="1" indent="0" algn="l" rtl="0">
              <a:spcBef>
                <a:spcPts val="0"/>
              </a:spcBef>
              <a:spcAft>
                <a:spcPts val="0"/>
              </a:spcAft>
              <a:buNone/>
              <a:defRPr sz="1800" b="0" i="0" u="none" strike="noStrike" cap="none">
                <a:solidFill>
                  <a:schemeClr val="dk1"/>
                </a:solidFill>
                <a:latin typeface="Verdana"/>
                <a:ea typeface="Verdana"/>
                <a:cs typeface="Verdana"/>
                <a:sym typeface="Verdana"/>
              </a:defRPr>
            </a:lvl2pPr>
            <a:lvl3pPr marL="914400" marR="0" lvl="2" indent="0" algn="l" rtl="0">
              <a:spcBef>
                <a:spcPts val="0"/>
              </a:spcBef>
              <a:spcAft>
                <a:spcPts val="0"/>
              </a:spcAft>
              <a:buNone/>
              <a:defRPr sz="1800" b="0" i="0" u="none" strike="noStrike" cap="none">
                <a:solidFill>
                  <a:schemeClr val="dk1"/>
                </a:solidFill>
                <a:latin typeface="Verdana"/>
                <a:ea typeface="Verdana"/>
                <a:cs typeface="Verdana"/>
                <a:sym typeface="Verdana"/>
              </a:defRPr>
            </a:lvl3pPr>
            <a:lvl4pPr marL="1371600" marR="0" lvl="3" indent="0" algn="l" rtl="0">
              <a:spcBef>
                <a:spcPts val="0"/>
              </a:spcBef>
              <a:spcAft>
                <a:spcPts val="0"/>
              </a:spcAft>
              <a:buNone/>
              <a:defRPr sz="1800" b="0" i="0" u="none" strike="noStrike" cap="none">
                <a:solidFill>
                  <a:schemeClr val="dk1"/>
                </a:solidFill>
                <a:latin typeface="Verdana"/>
                <a:ea typeface="Verdana"/>
                <a:cs typeface="Verdana"/>
                <a:sym typeface="Verdana"/>
              </a:defRPr>
            </a:lvl4pPr>
            <a:lvl5pPr marL="1828800" marR="0" lvl="4" indent="0" algn="l" rtl="0">
              <a:spcBef>
                <a:spcPts val="0"/>
              </a:spcBef>
              <a:spcAft>
                <a:spcPts val="0"/>
              </a:spcAft>
              <a:buNone/>
              <a:defRPr sz="1800" b="0" i="0" u="none" strike="noStrike" cap="none">
                <a:solidFill>
                  <a:schemeClr val="dk1"/>
                </a:solidFill>
                <a:latin typeface="Verdana"/>
                <a:ea typeface="Verdana"/>
                <a:cs typeface="Verdana"/>
                <a:sym typeface="Verdana"/>
              </a:defRPr>
            </a:lvl5pPr>
            <a:lvl6pPr marL="2286000" marR="0" lvl="5" indent="0" algn="l" rtl="0">
              <a:spcBef>
                <a:spcPts val="0"/>
              </a:spcBef>
              <a:buNone/>
              <a:defRPr sz="1800" b="0" i="0" u="none" strike="noStrike" cap="none">
                <a:solidFill>
                  <a:schemeClr val="dk1"/>
                </a:solidFill>
                <a:latin typeface="Verdana"/>
                <a:ea typeface="Verdana"/>
                <a:cs typeface="Verdana"/>
                <a:sym typeface="Verdana"/>
              </a:defRPr>
            </a:lvl6pPr>
            <a:lvl7pPr marL="2743200" marR="0" lvl="6" indent="0" algn="l" rtl="0">
              <a:spcBef>
                <a:spcPts val="0"/>
              </a:spcBef>
              <a:buNone/>
              <a:defRPr sz="1800" b="0" i="0" u="none" strike="noStrike" cap="none">
                <a:solidFill>
                  <a:schemeClr val="dk1"/>
                </a:solidFill>
                <a:latin typeface="Verdana"/>
                <a:ea typeface="Verdana"/>
                <a:cs typeface="Verdana"/>
                <a:sym typeface="Verdana"/>
              </a:defRPr>
            </a:lvl7pPr>
            <a:lvl8pPr marL="3200400" marR="0" lvl="7" indent="0" algn="l" rtl="0">
              <a:spcBef>
                <a:spcPts val="0"/>
              </a:spcBef>
              <a:buNone/>
              <a:defRPr sz="1800" b="0" i="0" u="none" strike="noStrike" cap="none">
                <a:solidFill>
                  <a:schemeClr val="dk1"/>
                </a:solidFill>
                <a:latin typeface="Verdana"/>
                <a:ea typeface="Verdana"/>
                <a:cs typeface="Verdana"/>
                <a:sym typeface="Verdana"/>
              </a:defRPr>
            </a:lvl8pPr>
            <a:lvl9pPr marL="3657600" marR="0" lvl="8" indent="0" algn="l" rtl="0">
              <a:spcBef>
                <a:spcPts val="0"/>
              </a:spcBef>
              <a:buNone/>
              <a:defRPr sz="1800" b="0" i="0" u="none" strike="noStrike" cap="none">
                <a:solidFill>
                  <a:schemeClr val="dk1"/>
                </a:solidFill>
                <a:latin typeface="Verdana"/>
                <a:ea typeface="Verdana"/>
                <a:cs typeface="Verdana"/>
                <a:sym typeface="Verdana"/>
              </a:defRPr>
            </a:lvl9pPr>
          </a:lstStyle>
          <a:p>
            <a:endParaRPr/>
          </a:p>
        </p:txBody>
      </p:sp>
      <p:sp>
        <p:nvSpPr>
          <p:cNvPr id="57" name="Shape 5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fld id="{00000000-1234-1234-1234-123412341234}" type="slidenum">
              <a:rPr lang="en-US" sz="1200">
                <a:solidFill>
                  <a:srgbClr val="888888"/>
                </a:solidFill>
                <a:latin typeface="Verdana"/>
                <a:ea typeface="Verdana"/>
                <a:cs typeface="Verdana"/>
                <a:sym typeface="Verdana"/>
              </a:rPr>
              <a:t>‹#›</a:t>
            </a:fld>
            <a:endParaRPr lang="en-US" sz="1200">
              <a:solidFill>
                <a:srgbClr val="888888"/>
              </a:solidFill>
              <a:latin typeface="Verdana"/>
              <a:ea typeface="Verdana"/>
              <a:cs typeface="Verdana"/>
              <a:sym typeface="Verdana"/>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0" name="Shape 6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1200">
                <a:solidFill>
                  <a:srgbClr val="888888"/>
                </a:solidFill>
                <a:latin typeface="Verdana"/>
                <a:ea typeface="Verdana"/>
                <a:cs typeface="Verdana"/>
                <a:sym typeface="Verdana"/>
              </a:defRPr>
            </a:lvl1pPr>
            <a:lvl2pPr marL="457200" marR="0" lvl="1" indent="0" algn="l" rtl="0">
              <a:spcBef>
                <a:spcPts val="0"/>
              </a:spcBef>
              <a:spcAft>
                <a:spcPts val="0"/>
              </a:spcAft>
              <a:buNone/>
              <a:defRPr sz="1800" b="0" i="0" u="none" strike="noStrike" cap="none">
                <a:solidFill>
                  <a:schemeClr val="dk1"/>
                </a:solidFill>
                <a:latin typeface="Verdana"/>
                <a:ea typeface="Verdana"/>
                <a:cs typeface="Verdana"/>
                <a:sym typeface="Verdana"/>
              </a:defRPr>
            </a:lvl2pPr>
            <a:lvl3pPr marL="914400" marR="0" lvl="2" indent="0" algn="l" rtl="0">
              <a:spcBef>
                <a:spcPts val="0"/>
              </a:spcBef>
              <a:spcAft>
                <a:spcPts val="0"/>
              </a:spcAft>
              <a:buNone/>
              <a:defRPr sz="1800" b="0" i="0" u="none" strike="noStrike" cap="none">
                <a:solidFill>
                  <a:schemeClr val="dk1"/>
                </a:solidFill>
                <a:latin typeface="Verdana"/>
                <a:ea typeface="Verdana"/>
                <a:cs typeface="Verdana"/>
                <a:sym typeface="Verdana"/>
              </a:defRPr>
            </a:lvl3pPr>
            <a:lvl4pPr marL="1371600" marR="0" lvl="3" indent="0" algn="l" rtl="0">
              <a:spcBef>
                <a:spcPts val="0"/>
              </a:spcBef>
              <a:spcAft>
                <a:spcPts val="0"/>
              </a:spcAft>
              <a:buNone/>
              <a:defRPr sz="1800" b="0" i="0" u="none" strike="noStrike" cap="none">
                <a:solidFill>
                  <a:schemeClr val="dk1"/>
                </a:solidFill>
                <a:latin typeface="Verdana"/>
                <a:ea typeface="Verdana"/>
                <a:cs typeface="Verdana"/>
                <a:sym typeface="Verdana"/>
              </a:defRPr>
            </a:lvl4pPr>
            <a:lvl5pPr marL="1828800" marR="0" lvl="4" indent="0" algn="l" rtl="0">
              <a:spcBef>
                <a:spcPts val="0"/>
              </a:spcBef>
              <a:spcAft>
                <a:spcPts val="0"/>
              </a:spcAft>
              <a:buNone/>
              <a:defRPr sz="1800" b="0" i="0" u="none" strike="noStrike" cap="none">
                <a:solidFill>
                  <a:schemeClr val="dk1"/>
                </a:solidFill>
                <a:latin typeface="Verdana"/>
                <a:ea typeface="Verdana"/>
                <a:cs typeface="Verdana"/>
                <a:sym typeface="Verdana"/>
              </a:defRPr>
            </a:lvl5pPr>
            <a:lvl6pPr marL="2286000" marR="0" lvl="5" indent="0" algn="l" rtl="0">
              <a:spcBef>
                <a:spcPts val="0"/>
              </a:spcBef>
              <a:buNone/>
              <a:defRPr sz="1800" b="0" i="0" u="none" strike="noStrike" cap="none">
                <a:solidFill>
                  <a:schemeClr val="dk1"/>
                </a:solidFill>
                <a:latin typeface="Verdana"/>
                <a:ea typeface="Verdana"/>
                <a:cs typeface="Verdana"/>
                <a:sym typeface="Verdana"/>
              </a:defRPr>
            </a:lvl6pPr>
            <a:lvl7pPr marL="2743200" marR="0" lvl="6" indent="0" algn="l" rtl="0">
              <a:spcBef>
                <a:spcPts val="0"/>
              </a:spcBef>
              <a:buNone/>
              <a:defRPr sz="1800" b="0" i="0" u="none" strike="noStrike" cap="none">
                <a:solidFill>
                  <a:schemeClr val="dk1"/>
                </a:solidFill>
                <a:latin typeface="Verdana"/>
                <a:ea typeface="Verdana"/>
                <a:cs typeface="Verdana"/>
                <a:sym typeface="Verdana"/>
              </a:defRPr>
            </a:lvl7pPr>
            <a:lvl8pPr marL="3200400" marR="0" lvl="7" indent="0" algn="l" rtl="0">
              <a:spcBef>
                <a:spcPts val="0"/>
              </a:spcBef>
              <a:buNone/>
              <a:defRPr sz="1800" b="0" i="0" u="none" strike="noStrike" cap="none">
                <a:solidFill>
                  <a:schemeClr val="dk1"/>
                </a:solidFill>
                <a:latin typeface="Verdana"/>
                <a:ea typeface="Verdana"/>
                <a:cs typeface="Verdana"/>
                <a:sym typeface="Verdana"/>
              </a:defRPr>
            </a:lvl8pPr>
            <a:lvl9pPr marL="3657600" marR="0" lvl="8" indent="0" algn="l" rtl="0">
              <a:spcBef>
                <a:spcPts val="0"/>
              </a:spcBef>
              <a:buNone/>
              <a:defRPr sz="1800" b="0" i="0" u="none" strike="noStrike" cap="none">
                <a:solidFill>
                  <a:schemeClr val="dk1"/>
                </a:solidFill>
                <a:latin typeface="Verdana"/>
                <a:ea typeface="Verdana"/>
                <a:cs typeface="Verdana"/>
                <a:sym typeface="Verdana"/>
              </a:defRPr>
            </a:lvl9pPr>
          </a:lstStyle>
          <a:p>
            <a:endParaRPr/>
          </a:p>
        </p:txBody>
      </p:sp>
      <p:sp>
        <p:nvSpPr>
          <p:cNvPr id="61" name="Shape 6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1200">
                <a:solidFill>
                  <a:srgbClr val="888888"/>
                </a:solidFill>
                <a:latin typeface="Verdana"/>
                <a:ea typeface="Verdana"/>
                <a:cs typeface="Verdana"/>
                <a:sym typeface="Verdana"/>
              </a:defRPr>
            </a:lvl1pPr>
            <a:lvl2pPr marL="457200" marR="0" lvl="1" indent="0" algn="l" rtl="0">
              <a:spcBef>
                <a:spcPts val="0"/>
              </a:spcBef>
              <a:spcAft>
                <a:spcPts val="0"/>
              </a:spcAft>
              <a:buNone/>
              <a:defRPr sz="1800" b="0" i="0" u="none" strike="noStrike" cap="none">
                <a:solidFill>
                  <a:schemeClr val="dk1"/>
                </a:solidFill>
                <a:latin typeface="Verdana"/>
                <a:ea typeface="Verdana"/>
                <a:cs typeface="Verdana"/>
                <a:sym typeface="Verdana"/>
              </a:defRPr>
            </a:lvl2pPr>
            <a:lvl3pPr marL="914400" marR="0" lvl="2" indent="0" algn="l" rtl="0">
              <a:spcBef>
                <a:spcPts val="0"/>
              </a:spcBef>
              <a:spcAft>
                <a:spcPts val="0"/>
              </a:spcAft>
              <a:buNone/>
              <a:defRPr sz="1800" b="0" i="0" u="none" strike="noStrike" cap="none">
                <a:solidFill>
                  <a:schemeClr val="dk1"/>
                </a:solidFill>
                <a:latin typeface="Verdana"/>
                <a:ea typeface="Verdana"/>
                <a:cs typeface="Verdana"/>
                <a:sym typeface="Verdana"/>
              </a:defRPr>
            </a:lvl3pPr>
            <a:lvl4pPr marL="1371600" marR="0" lvl="3" indent="0" algn="l" rtl="0">
              <a:spcBef>
                <a:spcPts val="0"/>
              </a:spcBef>
              <a:spcAft>
                <a:spcPts val="0"/>
              </a:spcAft>
              <a:buNone/>
              <a:defRPr sz="1800" b="0" i="0" u="none" strike="noStrike" cap="none">
                <a:solidFill>
                  <a:schemeClr val="dk1"/>
                </a:solidFill>
                <a:latin typeface="Verdana"/>
                <a:ea typeface="Verdana"/>
                <a:cs typeface="Verdana"/>
                <a:sym typeface="Verdana"/>
              </a:defRPr>
            </a:lvl4pPr>
            <a:lvl5pPr marL="1828800" marR="0" lvl="4" indent="0" algn="l" rtl="0">
              <a:spcBef>
                <a:spcPts val="0"/>
              </a:spcBef>
              <a:spcAft>
                <a:spcPts val="0"/>
              </a:spcAft>
              <a:buNone/>
              <a:defRPr sz="1800" b="0" i="0" u="none" strike="noStrike" cap="none">
                <a:solidFill>
                  <a:schemeClr val="dk1"/>
                </a:solidFill>
                <a:latin typeface="Verdana"/>
                <a:ea typeface="Verdana"/>
                <a:cs typeface="Verdana"/>
                <a:sym typeface="Verdana"/>
              </a:defRPr>
            </a:lvl5pPr>
            <a:lvl6pPr marL="2286000" marR="0" lvl="5" indent="0" algn="l" rtl="0">
              <a:spcBef>
                <a:spcPts val="0"/>
              </a:spcBef>
              <a:buNone/>
              <a:defRPr sz="1800" b="0" i="0" u="none" strike="noStrike" cap="none">
                <a:solidFill>
                  <a:schemeClr val="dk1"/>
                </a:solidFill>
                <a:latin typeface="Verdana"/>
                <a:ea typeface="Verdana"/>
                <a:cs typeface="Verdana"/>
                <a:sym typeface="Verdana"/>
              </a:defRPr>
            </a:lvl6pPr>
            <a:lvl7pPr marL="2743200" marR="0" lvl="6" indent="0" algn="l" rtl="0">
              <a:spcBef>
                <a:spcPts val="0"/>
              </a:spcBef>
              <a:buNone/>
              <a:defRPr sz="1800" b="0" i="0" u="none" strike="noStrike" cap="none">
                <a:solidFill>
                  <a:schemeClr val="dk1"/>
                </a:solidFill>
                <a:latin typeface="Verdana"/>
                <a:ea typeface="Verdana"/>
                <a:cs typeface="Verdana"/>
                <a:sym typeface="Verdana"/>
              </a:defRPr>
            </a:lvl7pPr>
            <a:lvl8pPr marL="3200400" marR="0" lvl="7" indent="0" algn="l" rtl="0">
              <a:spcBef>
                <a:spcPts val="0"/>
              </a:spcBef>
              <a:buNone/>
              <a:defRPr sz="1800" b="0" i="0" u="none" strike="noStrike" cap="none">
                <a:solidFill>
                  <a:schemeClr val="dk1"/>
                </a:solidFill>
                <a:latin typeface="Verdana"/>
                <a:ea typeface="Verdana"/>
                <a:cs typeface="Verdana"/>
                <a:sym typeface="Verdana"/>
              </a:defRPr>
            </a:lvl8pPr>
            <a:lvl9pPr marL="3657600" marR="0" lvl="8" indent="0" algn="l" rtl="0">
              <a:spcBef>
                <a:spcPts val="0"/>
              </a:spcBef>
              <a:buNone/>
              <a:defRPr sz="1800" b="0" i="0" u="none" strike="noStrike" cap="none">
                <a:solidFill>
                  <a:schemeClr val="dk1"/>
                </a:solidFill>
                <a:latin typeface="Verdana"/>
                <a:ea typeface="Verdana"/>
                <a:cs typeface="Verdana"/>
                <a:sym typeface="Verdana"/>
              </a:defRPr>
            </a:lvl9pPr>
          </a:lstStyle>
          <a:p>
            <a:endParaRPr/>
          </a:p>
        </p:txBody>
      </p:sp>
      <p:sp>
        <p:nvSpPr>
          <p:cNvPr id="62" name="Shape 62"/>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fld id="{00000000-1234-1234-1234-123412341234}" type="slidenum">
              <a:rPr lang="en-US" sz="1200">
                <a:solidFill>
                  <a:srgbClr val="888888"/>
                </a:solidFill>
                <a:latin typeface="Verdana"/>
                <a:ea typeface="Verdana"/>
                <a:cs typeface="Verdana"/>
                <a:sym typeface="Verdana"/>
              </a:rPr>
              <a:t>‹#›</a:t>
            </a:fld>
            <a:endParaRPr lang="en-US" sz="1200">
              <a:solidFill>
                <a:srgbClr val="888888"/>
              </a:solidFill>
              <a:latin typeface="Verdana"/>
              <a:ea typeface="Verdana"/>
              <a:cs typeface="Verdana"/>
              <a:sym typeface="Verdana"/>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3"/>
        <p:cNvGrpSpPr/>
        <p:nvPr/>
      </p:nvGrpSpPr>
      <p:grpSpPr>
        <a:xfrm>
          <a:off x="0" y="0"/>
          <a:ext cx="0" cy="0"/>
          <a:chOff x="0" y="0"/>
          <a:chExt cx="0" cy="0"/>
        </a:xfrm>
      </p:grpSpPr>
      <p:sp>
        <p:nvSpPr>
          <p:cNvPr id="64" name="Shape 6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1200">
                <a:solidFill>
                  <a:srgbClr val="888888"/>
                </a:solidFill>
                <a:latin typeface="Verdana"/>
                <a:ea typeface="Verdana"/>
                <a:cs typeface="Verdana"/>
                <a:sym typeface="Verdana"/>
              </a:defRPr>
            </a:lvl1pPr>
            <a:lvl2pPr marL="457200" marR="0" lvl="1" indent="0" algn="l" rtl="0">
              <a:spcBef>
                <a:spcPts val="0"/>
              </a:spcBef>
              <a:spcAft>
                <a:spcPts val="0"/>
              </a:spcAft>
              <a:buNone/>
              <a:defRPr sz="1800" b="0" i="0" u="none" strike="noStrike" cap="none">
                <a:solidFill>
                  <a:schemeClr val="dk1"/>
                </a:solidFill>
                <a:latin typeface="Verdana"/>
                <a:ea typeface="Verdana"/>
                <a:cs typeface="Verdana"/>
                <a:sym typeface="Verdana"/>
              </a:defRPr>
            </a:lvl2pPr>
            <a:lvl3pPr marL="914400" marR="0" lvl="2" indent="0" algn="l" rtl="0">
              <a:spcBef>
                <a:spcPts val="0"/>
              </a:spcBef>
              <a:spcAft>
                <a:spcPts val="0"/>
              </a:spcAft>
              <a:buNone/>
              <a:defRPr sz="1800" b="0" i="0" u="none" strike="noStrike" cap="none">
                <a:solidFill>
                  <a:schemeClr val="dk1"/>
                </a:solidFill>
                <a:latin typeface="Verdana"/>
                <a:ea typeface="Verdana"/>
                <a:cs typeface="Verdana"/>
                <a:sym typeface="Verdana"/>
              </a:defRPr>
            </a:lvl3pPr>
            <a:lvl4pPr marL="1371600" marR="0" lvl="3" indent="0" algn="l" rtl="0">
              <a:spcBef>
                <a:spcPts val="0"/>
              </a:spcBef>
              <a:spcAft>
                <a:spcPts val="0"/>
              </a:spcAft>
              <a:buNone/>
              <a:defRPr sz="1800" b="0" i="0" u="none" strike="noStrike" cap="none">
                <a:solidFill>
                  <a:schemeClr val="dk1"/>
                </a:solidFill>
                <a:latin typeface="Verdana"/>
                <a:ea typeface="Verdana"/>
                <a:cs typeface="Verdana"/>
                <a:sym typeface="Verdana"/>
              </a:defRPr>
            </a:lvl4pPr>
            <a:lvl5pPr marL="1828800" marR="0" lvl="4" indent="0" algn="l" rtl="0">
              <a:spcBef>
                <a:spcPts val="0"/>
              </a:spcBef>
              <a:spcAft>
                <a:spcPts val="0"/>
              </a:spcAft>
              <a:buNone/>
              <a:defRPr sz="1800" b="0" i="0" u="none" strike="noStrike" cap="none">
                <a:solidFill>
                  <a:schemeClr val="dk1"/>
                </a:solidFill>
                <a:latin typeface="Verdana"/>
                <a:ea typeface="Verdana"/>
                <a:cs typeface="Verdana"/>
                <a:sym typeface="Verdana"/>
              </a:defRPr>
            </a:lvl5pPr>
            <a:lvl6pPr marL="2286000" marR="0" lvl="5" indent="0" algn="l" rtl="0">
              <a:spcBef>
                <a:spcPts val="0"/>
              </a:spcBef>
              <a:buNone/>
              <a:defRPr sz="1800" b="0" i="0" u="none" strike="noStrike" cap="none">
                <a:solidFill>
                  <a:schemeClr val="dk1"/>
                </a:solidFill>
                <a:latin typeface="Verdana"/>
                <a:ea typeface="Verdana"/>
                <a:cs typeface="Verdana"/>
                <a:sym typeface="Verdana"/>
              </a:defRPr>
            </a:lvl6pPr>
            <a:lvl7pPr marL="2743200" marR="0" lvl="6" indent="0" algn="l" rtl="0">
              <a:spcBef>
                <a:spcPts val="0"/>
              </a:spcBef>
              <a:buNone/>
              <a:defRPr sz="1800" b="0" i="0" u="none" strike="noStrike" cap="none">
                <a:solidFill>
                  <a:schemeClr val="dk1"/>
                </a:solidFill>
                <a:latin typeface="Verdana"/>
                <a:ea typeface="Verdana"/>
                <a:cs typeface="Verdana"/>
                <a:sym typeface="Verdana"/>
              </a:defRPr>
            </a:lvl7pPr>
            <a:lvl8pPr marL="3200400" marR="0" lvl="7" indent="0" algn="l" rtl="0">
              <a:spcBef>
                <a:spcPts val="0"/>
              </a:spcBef>
              <a:buNone/>
              <a:defRPr sz="1800" b="0" i="0" u="none" strike="noStrike" cap="none">
                <a:solidFill>
                  <a:schemeClr val="dk1"/>
                </a:solidFill>
                <a:latin typeface="Verdana"/>
                <a:ea typeface="Verdana"/>
                <a:cs typeface="Verdana"/>
                <a:sym typeface="Verdana"/>
              </a:defRPr>
            </a:lvl8pPr>
            <a:lvl9pPr marL="3657600" marR="0" lvl="8" indent="0" algn="l" rtl="0">
              <a:spcBef>
                <a:spcPts val="0"/>
              </a:spcBef>
              <a:buNone/>
              <a:defRPr sz="1800" b="0" i="0" u="none" strike="noStrike" cap="none">
                <a:solidFill>
                  <a:schemeClr val="dk1"/>
                </a:solidFill>
                <a:latin typeface="Verdana"/>
                <a:ea typeface="Verdana"/>
                <a:cs typeface="Verdana"/>
                <a:sym typeface="Verdana"/>
              </a:defRPr>
            </a:lvl9pPr>
          </a:lstStyle>
          <a:p>
            <a:endParaRPr/>
          </a:p>
        </p:txBody>
      </p:sp>
      <p:sp>
        <p:nvSpPr>
          <p:cNvPr id="65" name="Shape 6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1200">
                <a:solidFill>
                  <a:srgbClr val="888888"/>
                </a:solidFill>
                <a:latin typeface="Verdana"/>
                <a:ea typeface="Verdana"/>
                <a:cs typeface="Verdana"/>
                <a:sym typeface="Verdana"/>
              </a:defRPr>
            </a:lvl1pPr>
            <a:lvl2pPr marL="457200" marR="0" lvl="1" indent="0" algn="l" rtl="0">
              <a:spcBef>
                <a:spcPts val="0"/>
              </a:spcBef>
              <a:spcAft>
                <a:spcPts val="0"/>
              </a:spcAft>
              <a:buNone/>
              <a:defRPr sz="1800" b="0" i="0" u="none" strike="noStrike" cap="none">
                <a:solidFill>
                  <a:schemeClr val="dk1"/>
                </a:solidFill>
                <a:latin typeface="Verdana"/>
                <a:ea typeface="Verdana"/>
                <a:cs typeface="Verdana"/>
                <a:sym typeface="Verdana"/>
              </a:defRPr>
            </a:lvl2pPr>
            <a:lvl3pPr marL="914400" marR="0" lvl="2" indent="0" algn="l" rtl="0">
              <a:spcBef>
                <a:spcPts val="0"/>
              </a:spcBef>
              <a:spcAft>
                <a:spcPts val="0"/>
              </a:spcAft>
              <a:buNone/>
              <a:defRPr sz="1800" b="0" i="0" u="none" strike="noStrike" cap="none">
                <a:solidFill>
                  <a:schemeClr val="dk1"/>
                </a:solidFill>
                <a:latin typeface="Verdana"/>
                <a:ea typeface="Verdana"/>
                <a:cs typeface="Verdana"/>
                <a:sym typeface="Verdana"/>
              </a:defRPr>
            </a:lvl3pPr>
            <a:lvl4pPr marL="1371600" marR="0" lvl="3" indent="0" algn="l" rtl="0">
              <a:spcBef>
                <a:spcPts val="0"/>
              </a:spcBef>
              <a:spcAft>
                <a:spcPts val="0"/>
              </a:spcAft>
              <a:buNone/>
              <a:defRPr sz="1800" b="0" i="0" u="none" strike="noStrike" cap="none">
                <a:solidFill>
                  <a:schemeClr val="dk1"/>
                </a:solidFill>
                <a:latin typeface="Verdana"/>
                <a:ea typeface="Verdana"/>
                <a:cs typeface="Verdana"/>
                <a:sym typeface="Verdana"/>
              </a:defRPr>
            </a:lvl4pPr>
            <a:lvl5pPr marL="1828800" marR="0" lvl="4" indent="0" algn="l" rtl="0">
              <a:spcBef>
                <a:spcPts val="0"/>
              </a:spcBef>
              <a:spcAft>
                <a:spcPts val="0"/>
              </a:spcAft>
              <a:buNone/>
              <a:defRPr sz="1800" b="0" i="0" u="none" strike="noStrike" cap="none">
                <a:solidFill>
                  <a:schemeClr val="dk1"/>
                </a:solidFill>
                <a:latin typeface="Verdana"/>
                <a:ea typeface="Verdana"/>
                <a:cs typeface="Verdana"/>
                <a:sym typeface="Verdana"/>
              </a:defRPr>
            </a:lvl5pPr>
            <a:lvl6pPr marL="2286000" marR="0" lvl="5" indent="0" algn="l" rtl="0">
              <a:spcBef>
                <a:spcPts val="0"/>
              </a:spcBef>
              <a:buNone/>
              <a:defRPr sz="1800" b="0" i="0" u="none" strike="noStrike" cap="none">
                <a:solidFill>
                  <a:schemeClr val="dk1"/>
                </a:solidFill>
                <a:latin typeface="Verdana"/>
                <a:ea typeface="Verdana"/>
                <a:cs typeface="Verdana"/>
                <a:sym typeface="Verdana"/>
              </a:defRPr>
            </a:lvl6pPr>
            <a:lvl7pPr marL="2743200" marR="0" lvl="6" indent="0" algn="l" rtl="0">
              <a:spcBef>
                <a:spcPts val="0"/>
              </a:spcBef>
              <a:buNone/>
              <a:defRPr sz="1800" b="0" i="0" u="none" strike="noStrike" cap="none">
                <a:solidFill>
                  <a:schemeClr val="dk1"/>
                </a:solidFill>
                <a:latin typeface="Verdana"/>
                <a:ea typeface="Verdana"/>
                <a:cs typeface="Verdana"/>
                <a:sym typeface="Verdana"/>
              </a:defRPr>
            </a:lvl7pPr>
            <a:lvl8pPr marL="3200400" marR="0" lvl="7" indent="0" algn="l" rtl="0">
              <a:spcBef>
                <a:spcPts val="0"/>
              </a:spcBef>
              <a:buNone/>
              <a:defRPr sz="1800" b="0" i="0" u="none" strike="noStrike" cap="none">
                <a:solidFill>
                  <a:schemeClr val="dk1"/>
                </a:solidFill>
                <a:latin typeface="Verdana"/>
                <a:ea typeface="Verdana"/>
                <a:cs typeface="Verdana"/>
                <a:sym typeface="Verdana"/>
              </a:defRPr>
            </a:lvl8pPr>
            <a:lvl9pPr marL="3657600" marR="0" lvl="8" indent="0" algn="l" rtl="0">
              <a:spcBef>
                <a:spcPts val="0"/>
              </a:spcBef>
              <a:buNone/>
              <a:defRPr sz="1800" b="0" i="0" u="none" strike="noStrike" cap="none">
                <a:solidFill>
                  <a:schemeClr val="dk1"/>
                </a:solidFill>
                <a:latin typeface="Verdana"/>
                <a:ea typeface="Verdana"/>
                <a:cs typeface="Verdana"/>
                <a:sym typeface="Verdana"/>
              </a:defRPr>
            </a:lvl9pPr>
          </a:lstStyle>
          <a:p>
            <a:endParaRPr/>
          </a:p>
        </p:txBody>
      </p:sp>
      <p:sp>
        <p:nvSpPr>
          <p:cNvPr id="66" name="Shape 6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fld id="{00000000-1234-1234-1234-123412341234}" type="slidenum">
              <a:rPr lang="en-US" sz="1200">
                <a:solidFill>
                  <a:srgbClr val="888888"/>
                </a:solidFill>
                <a:latin typeface="Verdana"/>
                <a:ea typeface="Verdana"/>
                <a:cs typeface="Verdana"/>
                <a:sym typeface="Verdana"/>
              </a:rPr>
              <a:t>‹#›</a:t>
            </a:fld>
            <a:endParaRPr lang="en-US" sz="1200">
              <a:solidFill>
                <a:srgbClr val="888888"/>
              </a:solidFill>
              <a:latin typeface="Verdana"/>
              <a:ea typeface="Verdana"/>
              <a:cs typeface="Verdana"/>
              <a:sym typeface="Verdana"/>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9" name="Shape 69"/>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1200">
                <a:solidFill>
                  <a:srgbClr val="888888"/>
                </a:solidFill>
                <a:latin typeface="Verdana"/>
                <a:ea typeface="Verdana"/>
                <a:cs typeface="Verdana"/>
                <a:sym typeface="Verdana"/>
              </a:defRPr>
            </a:lvl1pPr>
            <a:lvl2pPr marL="457200" marR="0" lvl="1" indent="0" algn="l" rtl="0">
              <a:spcBef>
                <a:spcPts val="0"/>
              </a:spcBef>
              <a:spcAft>
                <a:spcPts val="0"/>
              </a:spcAft>
              <a:buNone/>
              <a:defRPr sz="1800" b="0" i="0" u="none" strike="noStrike" cap="none">
                <a:solidFill>
                  <a:schemeClr val="dk1"/>
                </a:solidFill>
                <a:latin typeface="Verdana"/>
                <a:ea typeface="Verdana"/>
                <a:cs typeface="Verdana"/>
                <a:sym typeface="Verdana"/>
              </a:defRPr>
            </a:lvl2pPr>
            <a:lvl3pPr marL="914400" marR="0" lvl="2" indent="0" algn="l" rtl="0">
              <a:spcBef>
                <a:spcPts val="0"/>
              </a:spcBef>
              <a:spcAft>
                <a:spcPts val="0"/>
              </a:spcAft>
              <a:buNone/>
              <a:defRPr sz="1800" b="0" i="0" u="none" strike="noStrike" cap="none">
                <a:solidFill>
                  <a:schemeClr val="dk1"/>
                </a:solidFill>
                <a:latin typeface="Verdana"/>
                <a:ea typeface="Verdana"/>
                <a:cs typeface="Verdana"/>
                <a:sym typeface="Verdana"/>
              </a:defRPr>
            </a:lvl3pPr>
            <a:lvl4pPr marL="1371600" marR="0" lvl="3" indent="0" algn="l" rtl="0">
              <a:spcBef>
                <a:spcPts val="0"/>
              </a:spcBef>
              <a:spcAft>
                <a:spcPts val="0"/>
              </a:spcAft>
              <a:buNone/>
              <a:defRPr sz="1800" b="0" i="0" u="none" strike="noStrike" cap="none">
                <a:solidFill>
                  <a:schemeClr val="dk1"/>
                </a:solidFill>
                <a:latin typeface="Verdana"/>
                <a:ea typeface="Verdana"/>
                <a:cs typeface="Verdana"/>
                <a:sym typeface="Verdana"/>
              </a:defRPr>
            </a:lvl4pPr>
            <a:lvl5pPr marL="1828800" marR="0" lvl="4" indent="0" algn="l" rtl="0">
              <a:spcBef>
                <a:spcPts val="0"/>
              </a:spcBef>
              <a:spcAft>
                <a:spcPts val="0"/>
              </a:spcAft>
              <a:buNone/>
              <a:defRPr sz="1800" b="0" i="0" u="none" strike="noStrike" cap="none">
                <a:solidFill>
                  <a:schemeClr val="dk1"/>
                </a:solidFill>
                <a:latin typeface="Verdana"/>
                <a:ea typeface="Verdana"/>
                <a:cs typeface="Verdana"/>
                <a:sym typeface="Verdana"/>
              </a:defRPr>
            </a:lvl5pPr>
            <a:lvl6pPr marL="2286000" marR="0" lvl="5" indent="0" algn="l" rtl="0">
              <a:spcBef>
                <a:spcPts val="0"/>
              </a:spcBef>
              <a:buNone/>
              <a:defRPr sz="1800" b="0" i="0" u="none" strike="noStrike" cap="none">
                <a:solidFill>
                  <a:schemeClr val="dk1"/>
                </a:solidFill>
                <a:latin typeface="Verdana"/>
                <a:ea typeface="Verdana"/>
                <a:cs typeface="Verdana"/>
                <a:sym typeface="Verdana"/>
              </a:defRPr>
            </a:lvl6pPr>
            <a:lvl7pPr marL="2743200" marR="0" lvl="6" indent="0" algn="l" rtl="0">
              <a:spcBef>
                <a:spcPts val="0"/>
              </a:spcBef>
              <a:buNone/>
              <a:defRPr sz="1800" b="0" i="0" u="none" strike="noStrike" cap="none">
                <a:solidFill>
                  <a:schemeClr val="dk1"/>
                </a:solidFill>
                <a:latin typeface="Verdana"/>
                <a:ea typeface="Verdana"/>
                <a:cs typeface="Verdana"/>
                <a:sym typeface="Verdana"/>
              </a:defRPr>
            </a:lvl7pPr>
            <a:lvl8pPr marL="3200400" marR="0" lvl="7" indent="0" algn="l" rtl="0">
              <a:spcBef>
                <a:spcPts val="0"/>
              </a:spcBef>
              <a:buNone/>
              <a:defRPr sz="1800" b="0" i="0" u="none" strike="noStrike" cap="none">
                <a:solidFill>
                  <a:schemeClr val="dk1"/>
                </a:solidFill>
                <a:latin typeface="Verdana"/>
                <a:ea typeface="Verdana"/>
                <a:cs typeface="Verdana"/>
                <a:sym typeface="Verdana"/>
              </a:defRPr>
            </a:lvl8pPr>
            <a:lvl9pPr marL="3657600" marR="0" lvl="8" indent="0" algn="l" rtl="0">
              <a:spcBef>
                <a:spcPts val="0"/>
              </a:spcBef>
              <a:buNone/>
              <a:defRPr sz="1800" b="0" i="0" u="none" strike="noStrike" cap="none">
                <a:solidFill>
                  <a:schemeClr val="dk1"/>
                </a:solidFill>
                <a:latin typeface="Verdana"/>
                <a:ea typeface="Verdana"/>
                <a:cs typeface="Verdana"/>
                <a:sym typeface="Verdana"/>
              </a:defRPr>
            </a:lvl9pPr>
          </a:lstStyle>
          <a:p>
            <a:endParaRPr/>
          </a:p>
        </p:txBody>
      </p:sp>
      <p:sp>
        <p:nvSpPr>
          <p:cNvPr id="72" name="Shape 7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1200">
                <a:solidFill>
                  <a:srgbClr val="888888"/>
                </a:solidFill>
                <a:latin typeface="Verdana"/>
                <a:ea typeface="Verdana"/>
                <a:cs typeface="Verdana"/>
                <a:sym typeface="Verdana"/>
              </a:defRPr>
            </a:lvl1pPr>
            <a:lvl2pPr marL="457200" marR="0" lvl="1" indent="0" algn="l" rtl="0">
              <a:spcBef>
                <a:spcPts val="0"/>
              </a:spcBef>
              <a:spcAft>
                <a:spcPts val="0"/>
              </a:spcAft>
              <a:buNone/>
              <a:defRPr sz="1800" b="0" i="0" u="none" strike="noStrike" cap="none">
                <a:solidFill>
                  <a:schemeClr val="dk1"/>
                </a:solidFill>
                <a:latin typeface="Verdana"/>
                <a:ea typeface="Verdana"/>
                <a:cs typeface="Verdana"/>
                <a:sym typeface="Verdana"/>
              </a:defRPr>
            </a:lvl2pPr>
            <a:lvl3pPr marL="914400" marR="0" lvl="2" indent="0" algn="l" rtl="0">
              <a:spcBef>
                <a:spcPts val="0"/>
              </a:spcBef>
              <a:spcAft>
                <a:spcPts val="0"/>
              </a:spcAft>
              <a:buNone/>
              <a:defRPr sz="1800" b="0" i="0" u="none" strike="noStrike" cap="none">
                <a:solidFill>
                  <a:schemeClr val="dk1"/>
                </a:solidFill>
                <a:latin typeface="Verdana"/>
                <a:ea typeface="Verdana"/>
                <a:cs typeface="Verdana"/>
                <a:sym typeface="Verdana"/>
              </a:defRPr>
            </a:lvl3pPr>
            <a:lvl4pPr marL="1371600" marR="0" lvl="3" indent="0" algn="l" rtl="0">
              <a:spcBef>
                <a:spcPts val="0"/>
              </a:spcBef>
              <a:spcAft>
                <a:spcPts val="0"/>
              </a:spcAft>
              <a:buNone/>
              <a:defRPr sz="1800" b="0" i="0" u="none" strike="noStrike" cap="none">
                <a:solidFill>
                  <a:schemeClr val="dk1"/>
                </a:solidFill>
                <a:latin typeface="Verdana"/>
                <a:ea typeface="Verdana"/>
                <a:cs typeface="Verdana"/>
                <a:sym typeface="Verdana"/>
              </a:defRPr>
            </a:lvl4pPr>
            <a:lvl5pPr marL="1828800" marR="0" lvl="4" indent="0" algn="l" rtl="0">
              <a:spcBef>
                <a:spcPts val="0"/>
              </a:spcBef>
              <a:spcAft>
                <a:spcPts val="0"/>
              </a:spcAft>
              <a:buNone/>
              <a:defRPr sz="1800" b="0" i="0" u="none" strike="noStrike" cap="none">
                <a:solidFill>
                  <a:schemeClr val="dk1"/>
                </a:solidFill>
                <a:latin typeface="Verdana"/>
                <a:ea typeface="Verdana"/>
                <a:cs typeface="Verdana"/>
                <a:sym typeface="Verdana"/>
              </a:defRPr>
            </a:lvl5pPr>
            <a:lvl6pPr marL="2286000" marR="0" lvl="5" indent="0" algn="l" rtl="0">
              <a:spcBef>
                <a:spcPts val="0"/>
              </a:spcBef>
              <a:buNone/>
              <a:defRPr sz="1800" b="0" i="0" u="none" strike="noStrike" cap="none">
                <a:solidFill>
                  <a:schemeClr val="dk1"/>
                </a:solidFill>
                <a:latin typeface="Verdana"/>
                <a:ea typeface="Verdana"/>
                <a:cs typeface="Verdana"/>
                <a:sym typeface="Verdana"/>
              </a:defRPr>
            </a:lvl6pPr>
            <a:lvl7pPr marL="2743200" marR="0" lvl="6" indent="0" algn="l" rtl="0">
              <a:spcBef>
                <a:spcPts val="0"/>
              </a:spcBef>
              <a:buNone/>
              <a:defRPr sz="1800" b="0" i="0" u="none" strike="noStrike" cap="none">
                <a:solidFill>
                  <a:schemeClr val="dk1"/>
                </a:solidFill>
                <a:latin typeface="Verdana"/>
                <a:ea typeface="Verdana"/>
                <a:cs typeface="Verdana"/>
                <a:sym typeface="Verdana"/>
              </a:defRPr>
            </a:lvl7pPr>
            <a:lvl8pPr marL="3200400" marR="0" lvl="7" indent="0" algn="l" rtl="0">
              <a:spcBef>
                <a:spcPts val="0"/>
              </a:spcBef>
              <a:buNone/>
              <a:defRPr sz="1800" b="0" i="0" u="none" strike="noStrike" cap="none">
                <a:solidFill>
                  <a:schemeClr val="dk1"/>
                </a:solidFill>
                <a:latin typeface="Verdana"/>
                <a:ea typeface="Verdana"/>
                <a:cs typeface="Verdana"/>
                <a:sym typeface="Verdana"/>
              </a:defRPr>
            </a:lvl8pPr>
            <a:lvl9pPr marL="3657600" marR="0" lvl="8" indent="0" algn="l" rtl="0">
              <a:spcBef>
                <a:spcPts val="0"/>
              </a:spcBef>
              <a:buNone/>
              <a:defRPr sz="1800" b="0" i="0" u="none" strike="noStrike" cap="none">
                <a:solidFill>
                  <a:schemeClr val="dk1"/>
                </a:solidFill>
                <a:latin typeface="Verdana"/>
                <a:ea typeface="Verdana"/>
                <a:cs typeface="Verdana"/>
                <a:sym typeface="Verdana"/>
              </a:defRPr>
            </a:lvl9pPr>
          </a:lstStyle>
          <a:p>
            <a:endParaRPr/>
          </a:p>
        </p:txBody>
      </p:sp>
      <p:sp>
        <p:nvSpPr>
          <p:cNvPr id="73" name="Shape 7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fld id="{00000000-1234-1234-1234-123412341234}" type="slidenum">
              <a:rPr lang="en-US" sz="1200">
                <a:solidFill>
                  <a:srgbClr val="888888"/>
                </a:solidFill>
                <a:latin typeface="Verdana"/>
                <a:ea typeface="Verdana"/>
                <a:cs typeface="Verdana"/>
                <a:sym typeface="Verdana"/>
              </a:rPr>
              <a:t>‹#›</a:t>
            </a:fld>
            <a:endParaRPr lang="en-US" sz="1200">
              <a:solidFill>
                <a:srgbClr val="888888"/>
              </a:solidFill>
              <a:latin typeface="Verdana"/>
              <a:ea typeface="Verdana"/>
              <a:cs typeface="Verdana"/>
              <a:sym typeface="Verdana"/>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6" name="Shape 76"/>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lvl="0" indent="0" algn="l" rtl="0">
              <a:spcBef>
                <a:spcPts val="640"/>
              </a:spcBef>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1200">
                <a:solidFill>
                  <a:srgbClr val="888888"/>
                </a:solidFill>
                <a:latin typeface="Verdana"/>
                <a:ea typeface="Verdana"/>
                <a:cs typeface="Verdana"/>
                <a:sym typeface="Verdana"/>
              </a:defRPr>
            </a:lvl1pPr>
            <a:lvl2pPr marL="457200" marR="0" lvl="1" indent="0" algn="l" rtl="0">
              <a:spcBef>
                <a:spcPts val="0"/>
              </a:spcBef>
              <a:spcAft>
                <a:spcPts val="0"/>
              </a:spcAft>
              <a:buNone/>
              <a:defRPr sz="1800" b="0" i="0" u="none" strike="noStrike" cap="none">
                <a:solidFill>
                  <a:schemeClr val="dk1"/>
                </a:solidFill>
                <a:latin typeface="Verdana"/>
                <a:ea typeface="Verdana"/>
                <a:cs typeface="Verdana"/>
                <a:sym typeface="Verdana"/>
              </a:defRPr>
            </a:lvl2pPr>
            <a:lvl3pPr marL="914400" marR="0" lvl="2" indent="0" algn="l" rtl="0">
              <a:spcBef>
                <a:spcPts val="0"/>
              </a:spcBef>
              <a:spcAft>
                <a:spcPts val="0"/>
              </a:spcAft>
              <a:buNone/>
              <a:defRPr sz="1800" b="0" i="0" u="none" strike="noStrike" cap="none">
                <a:solidFill>
                  <a:schemeClr val="dk1"/>
                </a:solidFill>
                <a:latin typeface="Verdana"/>
                <a:ea typeface="Verdana"/>
                <a:cs typeface="Verdana"/>
                <a:sym typeface="Verdana"/>
              </a:defRPr>
            </a:lvl3pPr>
            <a:lvl4pPr marL="1371600" marR="0" lvl="3" indent="0" algn="l" rtl="0">
              <a:spcBef>
                <a:spcPts val="0"/>
              </a:spcBef>
              <a:spcAft>
                <a:spcPts val="0"/>
              </a:spcAft>
              <a:buNone/>
              <a:defRPr sz="1800" b="0" i="0" u="none" strike="noStrike" cap="none">
                <a:solidFill>
                  <a:schemeClr val="dk1"/>
                </a:solidFill>
                <a:latin typeface="Verdana"/>
                <a:ea typeface="Verdana"/>
                <a:cs typeface="Verdana"/>
                <a:sym typeface="Verdana"/>
              </a:defRPr>
            </a:lvl4pPr>
            <a:lvl5pPr marL="1828800" marR="0" lvl="4" indent="0" algn="l" rtl="0">
              <a:spcBef>
                <a:spcPts val="0"/>
              </a:spcBef>
              <a:spcAft>
                <a:spcPts val="0"/>
              </a:spcAft>
              <a:buNone/>
              <a:defRPr sz="1800" b="0" i="0" u="none" strike="noStrike" cap="none">
                <a:solidFill>
                  <a:schemeClr val="dk1"/>
                </a:solidFill>
                <a:latin typeface="Verdana"/>
                <a:ea typeface="Verdana"/>
                <a:cs typeface="Verdana"/>
                <a:sym typeface="Verdana"/>
              </a:defRPr>
            </a:lvl5pPr>
            <a:lvl6pPr marL="2286000" marR="0" lvl="5" indent="0" algn="l" rtl="0">
              <a:spcBef>
                <a:spcPts val="0"/>
              </a:spcBef>
              <a:buNone/>
              <a:defRPr sz="1800" b="0" i="0" u="none" strike="noStrike" cap="none">
                <a:solidFill>
                  <a:schemeClr val="dk1"/>
                </a:solidFill>
                <a:latin typeface="Verdana"/>
                <a:ea typeface="Verdana"/>
                <a:cs typeface="Verdana"/>
                <a:sym typeface="Verdana"/>
              </a:defRPr>
            </a:lvl6pPr>
            <a:lvl7pPr marL="2743200" marR="0" lvl="6" indent="0" algn="l" rtl="0">
              <a:spcBef>
                <a:spcPts val="0"/>
              </a:spcBef>
              <a:buNone/>
              <a:defRPr sz="1800" b="0" i="0" u="none" strike="noStrike" cap="none">
                <a:solidFill>
                  <a:schemeClr val="dk1"/>
                </a:solidFill>
                <a:latin typeface="Verdana"/>
                <a:ea typeface="Verdana"/>
                <a:cs typeface="Verdana"/>
                <a:sym typeface="Verdana"/>
              </a:defRPr>
            </a:lvl7pPr>
            <a:lvl8pPr marL="3200400" marR="0" lvl="7" indent="0" algn="l" rtl="0">
              <a:spcBef>
                <a:spcPts val="0"/>
              </a:spcBef>
              <a:buNone/>
              <a:defRPr sz="1800" b="0" i="0" u="none" strike="noStrike" cap="none">
                <a:solidFill>
                  <a:schemeClr val="dk1"/>
                </a:solidFill>
                <a:latin typeface="Verdana"/>
                <a:ea typeface="Verdana"/>
                <a:cs typeface="Verdana"/>
                <a:sym typeface="Verdana"/>
              </a:defRPr>
            </a:lvl8pPr>
            <a:lvl9pPr marL="3657600" marR="0" lvl="8" indent="0" algn="l" rtl="0">
              <a:spcBef>
                <a:spcPts val="0"/>
              </a:spcBef>
              <a:buNone/>
              <a:defRPr sz="1800" b="0" i="0" u="none" strike="noStrike" cap="none">
                <a:solidFill>
                  <a:schemeClr val="dk1"/>
                </a:solidFill>
                <a:latin typeface="Verdana"/>
                <a:ea typeface="Verdana"/>
                <a:cs typeface="Verdana"/>
                <a:sym typeface="Verdana"/>
              </a:defRPr>
            </a:lvl9pPr>
          </a:lstStyle>
          <a:p>
            <a:endParaRPr/>
          </a:p>
        </p:txBody>
      </p:sp>
      <p:sp>
        <p:nvSpPr>
          <p:cNvPr id="79" name="Shape 7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1200">
                <a:solidFill>
                  <a:srgbClr val="888888"/>
                </a:solidFill>
                <a:latin typeface="Verdana"/>
                <a:ea typeface="Verdana"/>
                <a:cs typeface="Verdana"/>
                <a:sym typeface="Verdana"/>
              </a:defRPr>
            </a:lvl1pPr>
            <a:lvl2pPr marL="457200" marR="0" lvl="1" indent="0" algn="l" rtl="0">
              <a:spcBef>
                <a:spcPts val="0"/>
              </a:spcBef>
              <a:spcAft>
                <a:spcPts val="0"/>
              </a:spcAft>
              <a:buNone/>
              <a:defRPr sz="1800" b="0" i="0" u="none" strike="noStrike" cap="none">
                <a:solidFill>
                  <a:schemeClr val="dk1"/>
                </a:solidFill>
                <a:latin typeface="Verdana"/>
                <a:ea typeface="Verdana"/>
                <a:cs typeface="Verdana"/>
                <a:sym typeface="Verdana"/>
              </a:defRPr>
            </a:lvl2pPr>
            <a:lvl3pPr marL="914400" marR="0" lvl="2" indent="0" algn="l" rtl="0">
              <a:spcBef>
                <a:spcPts val="0"/>
              </a:spcBef>
              <a:spcAft>
                <a:spcPts val="0"/>
              </a:spcAft>
              <a:buNone/>
              <a:defRPr sz="1800" b="0" i="0" u="none" strike="noStrike" cap="none">
                <a:solidFill>
                  <a:schemeClr val="dk1"/>
                </a:solidFill>
                <a:latin typeface="Verdana"/>
                <a:ea typeface="Verdana"/>
                <a:cs typeface="Verdana"/>
                <a:sym typeface="Verdana"/>
              </a:defRPr>
            </a:lvl3pPr>
            <a:lvl4pPr marL="1371600" marR="0" lvl="3" indent="0" algn="l" rtl="0">
              <a:spcBef>
                <a:spcPts val="0"/>
              </a:spcBef>
              <a:spcAft>
                <a:spcPts val="0"/>
              </a:spcAft>
              <a:buNone/>
              <a:defRPr sz="1800" b="0" i="0" u="none" strike="noStrike" cap="none">
                <a:solidFill>
                  <a:schemeClr val="dk1"/>
                </a:solidFill>
                <a:latin typeface="Verdana"/>
                <a:ea typeface="Verdana"/>
                <a:cs typeface="Verdana"/>
                <a:sym typeface="Verdana"/>
              </a:defRPr>
            </a:lvl4pPr>
            <a:lvl5pPr marL="1828800" marR="0" lvl="4" indent="0" algn="l" rtl="0">
              <a:spcBef>
                <a:spcPts val="0"/>
              </a:spcBef>
              <a:spcAft>
                <a:spcPts val="0"/>
              </a:spcAft>
              <a:buNone/>
              <a:defRPr sz="1800" b="0" i="0" u="none" strike="noStrike" cap="none">
                <a:solidFill>
                  <a:schemeClr val="dk1"/>
                </a:solidFill>
                <a:latin typeface="Verdana"/>
                <a:ea typeface="Verdana"/>
                <a:cs typeface="Verdana"/>
                <a:sym typeface="Verdana"/>
              </a:defRPr>
            </a:lvl5pPr>
            <a:lvl6pPr marL="2286000" marR="0" lvl="5" indent="0" algn="l" rtl="0">
              <a:spcBef>
                <a:spcPts val="0"/>
              </a:spcBef>
              <a:buNone/>
              <a:defRPr sz="1800" b="0" i="0" u="none" strike="noStrike" cap="none">
                <a:solidFill>
                  <a:schemeClr val="dk1"/>
                </a:solidFill>
                <a:latin typeface="Verdana"/>
                <a:ea typeface="Verdana"/>
                <a:cs typeface="Verdana"/>
                <a:sym typeface="Verdana"/>
              </a:defRPr>
            </a:lvl6pPr>
            <a:lvl7pPr marL="2743200" marR="0" lvl="6" indent="0" algn="l" rtl="0">
              <a:spcBef>
                <a:spcPts val="0"/>
              </a:spcBef>
              <a:buNone/>
              <a:defRPr sz="1800" b="0" i="0" u="none" strike="noStrike" cap="none">
                <a:solidFill>
                  <a:schemeClr val="dk1"/>
                </a:solidFill>
                <a:latin typeface="Verdana"/>
                <a:ea typeface="Verdana"/>
                <a:cs typeface="Verdana"/>
                <a:sym typeface="Verdana"/>
              </a:defRPr>
            </a:lvl7pPr>
            <a:lvl8pPr marL="3200400" marR="0" lvl="7" indent="0" algn="l" rtl="0">
              <a:spcBef>
                <a:spcPts val="0"/>
              </a:spcBef>
              <a:buNone/>
              <a:defRPr sz="1800" b="0" i="0" u="none" strike="noStrike" cap="none">
                <a:solidFill>
                  <a:schemeClr val="dk1"/>
                </a:solidFill>
                <a:latin typeface="Verdana"/>
                <a:ea typeface="Verdana"/>
                <a:cs typeface="Verdana"/>
                <a:sym typeface="Verdana"/>
              </a:defRPr>
            </a:lvl8pPr>
            <a:lvl9pPr marL="3657600" marR="0" lvl="8" indent="0" algn="l" rtl="0">
              <a:spcBef>
                <a:spcPts val="0"/>
              </a:spcBef>
              <a:buNone/>
              <a:defRPr sz="1800" b="0" i="0" u="none" strike="noStrike" cap="none">
                <a:solidFill>
                  <a:schemeClr val="dk1"/>
                </a:solidFill>
                <a:latin typeface="Verdana"/>
                <a:ea typeface="Verdana"/>
                <a:cs typeface="Verdana"/>
                <a:sym typeface="Verdana"/>
              </a:defRPr>
            </a:lvl9pPr>
          </a:lstStyle>
          <a:p>
            <a:endParaRPr/>
          </a:p>
        </p:txBody>
      </p:sp>
      <p:sp>
        <p:nvSpPr>
          <p:cNvPr id="80" name="Shape 8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fld id="{00000000-1234-1234-1234-123412341234}" type="slidenum">
              <a:rPr lang="en-US" sz="1200">
                <a:solidFill>
                  <a:srgbClr val="888888"/>
                </a:solidFill>
                <a:latin typeface="Verdana"/>
                <a:ea typeface="Verdana"/>
                <a:cs typeface="Verdana"/>
                <a:sym typeface="Verdana"/>
              </a:rPr>
              <a:t>‹#›</a:t>
            </a:fld>
            <a:endParaRPr lang="en-US" sz="1200">
              <a:solidFill>
                <a:srgbClr val="888888"/>
              </a:solidFill>
              <a:latin typeface="Verdana"/>
              <a:ea typeface="Verdana"/>
              <a:cs typeface="Verdana"/>
              <a:sym typeface="Verdana"/>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jpg"/><Relationship Id="rId2" Type="http://schemas.openxmlformats.org/officeDocument/2006/relationships/slideLayout" Target="../slideLayouts/slideLayout2.xml"/><Relationship Id="rId16" Type="http://schemas.openxmlformats.org/officeDocument/2006/relationships/image" Target="../media/image4.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1200" b="0" i="0" u="none" strike="noStrike" cap="none">
                <a:solidFill>
                  <a:srgbClr val="888888"/>
                </a:solidFill>
                <a:latin typeface="Verdana"/>
                <a:ea typeface="Verdana"/>
                <a:cs typeface="Verdana"/>
                <a:sym typeface="Verdana"/>
              </a:defRPr>
            </a:lvl1pPr>
            <a:lvl2pPr marL="457200" marR="0" lvl="1" indent="0" algn="l" rtl="0">
              <a:spcBef>
                <a:spcPts val="0"/>
              </a:spcBef>
              <a:spcAft>
                <a:spcPts val="0"/>
              </a:spcAft>
              <a:buNone/>
              <a:defRPr sz="1800" b="0" i="0" u="none" strike="noStrike" cap="none">
                <a:solidFill>
                  <a:schemeClr val="dk1"/>
                </a:solidFill>
                <a:latin typeface="Verdana"/>
                <a:ea typeface="Verdana"/>
                <a:cs typeface="Verdana"/>
                <a:sym typeface="Verdana"/>
              </a:defRPr>
            </a:lvl2pPr>
            <a:lvl3pPr marL="914400" marR="0" lvl="2" indent="0" algn="l" rtl="0">
              <a:spcBef>
                <a:spcPts val="0"/>
              </a:spcBef>
              <a:spcAft>
                <a:spcPts val="0"/>
              </a:spcAft>
              <a:buNone/>
              <a:defRPr sz="1800" b="0" i="0" u="none" strike="noStrike" cap="none">
                <a:solidFill>
                  <a:schemeClr val="dk1"/>
                </a:solidFill>
                <a:latin typeface="Verdana"/>
                <a:ea typeface="Verdana"/>
                <a:cs typeface="Verdana"/>
                <a:sym typeface="Verdana"/>
              </a:defRPr>
            </a:lvl3pPr>
            <a:lvl4pPr marL="1371600" marR="0" lvl="3" indent="0" algn="l" rtl="0">
              <a:spcBef>
                <a:spcPts val="0"/>
              </a:spcBef>
              <a:spcAft>
                <a:spcPts val="0"/>
              </a:spcAft>
              <a:buNone/>
              <a:defRPr sz="1800" b="0" i="0" u="none" strike="noStrike" cap="none">
                <a:solidFill>
                  <a:schemeClr val="dk1"/>
                </a:solidFill>
                <a:latin typeface="Verdana"/>
                <a:ea typeface="Verdana"/>
                <a:cs typeface="Verdana"/>
                <a:sym typeface="Verdana"/>
              </a:defRPr>
            </a:lvl4pPr>
            <a:lvl5pPr marL="1828800" marR="0" lvl="4" indent="0" algn="l" rtl="0">
              <a:spcBef>
                <a:spcPts val="0"/>
              </a:spcBef>
              <a:spcAft>
                <a:spcPts val="0"/>
              </a:spcAft>
              <a:buNone/>
              <a:defRPr sz="1800" b="0" i="0" u="none" strike="noStrike" cap="none">
                <a:solidFill>
                  <a:schemeClr val="dk1"/>
                </a:solidFill>
                <a:latin typeface="Verdana"/>
                <a:ea typeface="Verdana"/>
                <a:cs typeface="Verdana"/>
                <a:sym typeface="Verdana"/>
              </a:defRPr>
            </a:lvl5pPr>
            <a:lvl6pPr marL="2286000" marR="0" lvl="5" indent="0" algn="l" rtl="0">
              <a:spcBef>
                <a:spcPts val="0"/>
              </a:spcBef>
              <a:buNone/>
              <a:defRPr sz="1800" b="0" i="0" u="none" strike="noStrike" cap="none">
                <a:solidFill>
                  <a:schemeClr val="dk1"/>
                </a:solidFill>
                <a:latin typeface="Verdana"/>
                <a:ea typeface="Verdana"/>
                <a:cs typeface="Verdana"/>
                <a:sym typeface="Verdana"/>
              </a:defRPr>
            </a:lvl6pPr>
            <a:lvl7pPr marL="2743200" marR="0" lvl="6" indent="0" algn="l" rtl="0">
              <a:spcBef>
                <a:spcPts val="0"/>
              </a:spcBef>
              <a:buNone/>
              <a:defRPr sz="1800" b="0" i="0" u="none" strike="noStrike" cap="none">
                <a:solidFill>
                  <a:schemeClr val="dk1"/>
                </a:solidFill>
                <a:latin typeface="Verdana"/>
                <a:ea typeface="Verdana"/>
                <a:cs typeface="Verdana"/>
                <a:sym typeface="Verdana"/>
              </a:defRPr>
            </a:lvl7pPr>
            <a:lvl8pPr marL="3200400" marR="0" lvl="7" indent="0" algn="l" rtl="0">
              <a:spcBef>
                <a:spcPts val="0"/>
              </a:spcBef>
              <a:buNone/>
              <a:defRPr sz="1800" b="0" i="0" u="none" strike="noStrike" cap="none">
                <a:solidFill>
                  <a:schemeClr val="dk1"/>
                </a:solidFill>
                <a:latin typeface="Verdana"/>
                <a:ea typeface="Verdana"/>
                <a:cs typeface="Verdana"/>
                <a:sym typeface="Verdana"/>
              </a:defRPr>
            </a:lvl8pPr>
            <a:lvl9pPr marL="3657600" marR="0" lvl="8" indent="0" algn="l" rtl="0">
              <a:spcBef>
                <a:spcPts val="0"/>
              </a:spcBef>
              <a:buNone/>
              <a:defRPr sz="1800" b="0" i="0" u="none" strike="noStrike" cap="none">
                <a:solidFill>
                  <a:schemeClr val="dk1"/>
                </a:solidFill>
                <a:latin typeface="Verdana"/>
                <a:ea typeface="Verdana"/>
                <a:cs typeface="Verdana"/>
                <a:sym typeface="Verdana"/>
              </a:defRPr>
            </a:lvl9pPr>
          </a:lstStyle>
          <a:p>
            <a:endParaRPr/>
          </a:p>
        </p:txBody>
      </p:sp>
      <p:sp>
        <p:nvSpPr>
          <p:cNvPr id="13" name="Shape 1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1200" b="0" i="0" u="none" strike="noStrike" cap="none">
                <a:solidFill>
                  <a:srgbClr val="888888"/>
                </a:solidFill>
                <a:latin typeface="Verdana"/>
                <a:ea typeface="Verdana"/>
                <a:cs typeface="Verdana"/>
                <a:sym typeface="Verdana"/>
              </a:defRPr>
            </a:lvl1pPr>
            <a:lvl2pPr marL="457200" marR="0" lvl="1" indent="0" algn="l" rtl="0">
              <a:spcBef>
                <a:spcPts val="0"/>
              </a:spcBef>
              <a:spcAft>
                <a:spcPts val="0"/>
              </a:spcAft>
              <a:buNone/>
              <a:defRPr sz="1800" b="0" i="0" u="none" strike="noStrike" cap="none">
                <a:solidFill>
                  <a:schemeClr val="dk1"/>
                </a:solidFill>
                <a:latin typeface="Verdana"/>
                <a:ea typeface="Verdana"/>
                <a:cs typeface="Verdana"/>
                <a:sym typeface="Verdana"/>
              </a:defRPr>
            </a:lvl2pPr>
            <a:lvl3pPr marL="914400" marR="0" lvl="2" indent="0" algn="l" rtl="0">
              <a:spcBef>
                <a:spcPts val="0"/>
              </a:spcBef>
              <a:spcAft>
                <a:spcPts val="0"/>
              </a:spcAft>
              <a:buNone/>
              <a:defRPr sz="1800" b="0" i="0" u="none" strike="noStrike" cap="none">
                <a:solidFill>
                  <a:schemeClr val="dk1"/>
                </a:solidFill>
                <a:latin typeface="Verdana"/>
                <a:ea typeface="Verdana"/>
                <a:cs typeface="Verdana"/>
                <a:sym typeface="Verdana"/>
              </a:defRPr>
            </a:lvl3pPr>
            <a:lvl4pPr marL="1371600" marR="0" lvl="3" indent="0" algn="l" rtl="0">
              <a:spcBef>
                <a:spcPts val="0"/>
              </a:spcBef>
              <a:spcAft>
                <a:spcPts val="0"/>
              </a:spcAft>
              <a:buNone/>
              <a:defRPr sz="1800" b="0" i="0" u="none" strike="noStrike" cap="none">
                <a:solidFill>
                  <a:schemeClr val="dk1"/>
                </a:solidFill>
                <a:latin typeface="Verdana"/>
                <a:ea typeface="Verdana"/>
                <a:cs typeface="Verdana"/>
                <a:sym typeface="Verdana"/>
              </a:defRPr>
            </a:lvl4pPr>
            <a:lvl5pPr marL="1828800" marR="0" lvl="4" indent="0" algn="l" rtl="0">
              <a:spcBef>
                <a:spcPts val="0"/>
              </a:spcBef>
              <a:spcAft>
                <a:spcPts val="0"/>
              </a:spcAft>
              <a:buNone/>
              <a:defRPr sz="1800" b="0" i="0" u="none" strike="noStrike" cap="none">
                <a:solidFill>
                  <a:schemeClr val="dk1"/>
                </a:solidFill>
                <a:latin typeface="Verdana"/>
                <a:ea typeface="Verdana"/>
                <a:cs typeface="Verdana"/>
                <a:sym typeface="Verdana"/>
              </a:defRPr>
            </a:lvl5pPr>
            <a:lvl6pPr marL="2286000" marR="0" lvl="5" indent="0" algn="l" rtl="0">
              <a:spcBef>
                <a:spcPts val="0"/>
              </a:spcBef>
              <a:buNone/>
              <a:defRPr sz="1800" b="0" i="0" u="none" strike="noStrike" cap="none">
                <a:solidFill>
                  <a:schemeClr val="dk1"/>
                </a:solidFill>
                <a:latin typeface="Verdana"/>
                <a:ea typeface="Verdana"/>
                <a:cs typeface="Verdana"/>
                <a:sym typeface="Verdana"/>
              </a:defRPr>
            </a:lvl6pPr>
            <a:lvl7pPr marL="2743200" marR="0" lvl="6" indent="0" algn="l" rtl="0">
              <a:spcBef>
                <a:spcPts val="0"/>
              </a:spcBef>
              <a:buNone/>
              <a:defRPr sz="1800" b="0" i="0" u="none" strike="noStrike" cap="none">
                <a:solidFill>
                  <a:schemeClr val="dk1"/>
                </a:solidFill>
                <a:latin typeface="Verdana"/>
                <a:ea typeface="Verdana"/>
                <a:cs typeface="Verdana"/>
                <a:sym typeface="Verdana"/>
              </a:defRPr>
            </a:lvl7pPr>
            <a:lvl8pPr marL="3200400" marR="0" lvl="7" indent="0" algn="l" rtl="0">
              <a:spcBef>
                <a:spcPts val="0"/>
              </a:spcBef>
              <a:buNone/>
              <a:defRPr sz="1800" b="0" i="0" u="none" strike="noStrike" cap="none">
                <a:solidFill>
                  <a:schemeClr val="dk1"/>
                </a:solidFill>
                <a:latin typeface="Verdana"/>
                <a:ea typeface="Verdana"/>
                <a:cs typeface="Verdana"/>
                <a:sym typeface="Verdana"/>
              </a:defRPr>
            </a:lvl8pPr>
            <a:lvl9pPr marL="3657600" marR="0" lvl="8" indent="0" algn="l" rtl="0">
              <a:spcBef>
                <a:spcPts val="0"/>
              </a:spcBef>
              <a:buNone/>
              <a:defRPr sz="1800" b="0" i="0" u="none" strike="noStrike" cap="none">
                <a:solidFill>
                  <a:schemeClr val="dk1"/>
                </a:solidFill>
                <a:latin typeface="Verdana"/>
                <a:ea typeface="Verdana"/>
                <a:cs typeface="Verdana"/>
                <a:sym typeface="Verdana"/>
              </a:defRPr>
            </a:lvl9pPr>
          </a:lstStyle>
          <a:p>
            <a:endParaRPr/>
          </a:p>
        </p:txBody>
      </p:sp>
      <p:sp>
        <p:nvSpPr>
          <p:cNvPr id="14" name="Shape 1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rgbClr val="888888"/>
                </a:solidFill>
                <a:latin typeface="Verdana"/>
                <a:ea typeface="Verdana"/>
                <a:cs typeface="Verdana"/>
                <a:sym typeface="Verdana"/>
              </a:rPr>
              <a:t>‹#›</a:t>
            </a:fld>
            <a:endParaRPr lang="en-US" sz="1200" b="0" i="0" u="none" strike="noStrike" cap="none">
              <a:solidFill>
                <a:srgbClr val="888888"/>
              </a:solidFill>
              <a:latin typeface="Verdana"/>
              <a:ea typeface="Verdana"/>
              <a:cs typeface="Verdana"/>
              <a:sym typeface="Verdana"/>
            </a:endParaRPr>
          </a:p>
        </p:txBody>
      </p:sp>
      <p:sp>
        <p:nvSpPr>
          <p:cNvPr id="15" name="Shape 15"/>
          <p:cNvSpPr txBox="1"/>
          <p:nvPr/>
        </p:nvSpPr>
        <p:spPr>
          <a:xfrm>
            <a:off x="457200" y="685800"/>
            <a:ext cx="2666999" cy="4572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None/>
            </a:pPr>
            <a:endParaRPr sz="2400" b="0" i="0" u="none" strike="noStrike" cap="none">
              <a:solidFill>
                <a:schemeClr val="lt1"/>
              </a:solidFill>
              <a:latin typeface="Times New Roman"/>
              <a:ea typeface="Times New Roman"/>
              <a:cs typeface="Times New Roman"/>
              <a:sym typeface="Times New Roman"/>
            </a:endParaRPr>
          </a:p>
        </p:txBody>
      </p:sp>
      <p:pic>
        <p:nvPicPr>
          <p:cNvPr id="16" name="Shape 16" descr="material advantage (full color art)"/>
          <p:cNvPicPr preferRelativeResize="0"/>
          <p:nvPr/>
        </p:nvPicPr>
        <p:blipFill rotWithShape="1">
          <a:blip r:embed="rId13">
            <a:alphaModFix/>
          </a:blip>
          <a:srcRect/>
          <a:stretch/>
        </p:blipFill>
        <p:spPr>
          <a:xfrm>
            <a:off x="0" y="0"/>
            <a:ext cx="3962399" cy="1427163"/>
          </a:xfrm>
          <a:prstGeom prst="rect">
            <a:avLst/>
          </a:prstGeom>
          <a:noFill/>
          <a:ln>
            <a:noFill/>
          </a:ln>
        </p:spPr>
      </p:pic>
      <p:sp>
        <p:nvSpPr>
          <p:cNvPr id="17" name="Shape 17"/>
          <p:cNvSpPr txBox="1"/>
          <p:nvPr/>
        </p:nvSpPr>
        <p:spPr>
          <a:xfrm>
            <a:off x="4572000" y="5638800"/>
            <a:ext cx="609599" cy="4572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None/>
            </a:pPr>
            <a:endParaRPr sz="2400" b="0" i="0" u="none" strike="noStrike" cap="none">
              <a:solidFill>
                <a:schemeClr val="lt1"/>
              </a:solidFill>
              <a:latin typeface="Times New Roman"/>
              <a:ea typeface="Times New Roman"/>
              <a:cs typeface="Times New Roman"/>
              <a:sym typeface="Times New Roman"/>
            </a:endParaRPr>
          </a:p>
        </p:txBody>
      </p:sp>
      <p:sp>
        <p:nvSpPr>
          <p:cNvPr id="18" name="Shape 18"/>
          <p:cNvSpPr/>
          <p:nvPr/>
        </p:nvSpPr>
        <p:spPr>
          <a:xfrm>
            <a:off x="381000" y="1143000"/>
            <a:ext cx="8229600" cy="76199"/>
          </a:xfrm>
          <a:prstGeom prst="rect">
            <a:avLst/>
          </a:prstGeom>
          <a:solidFill>
            <a:srgbClr val="003399"/>
          </a:solidFill>
          <a:ln w="9525" cap="flat" cmpd="sng">
            <a:solidFill>
              <a:srgbClr val="003399"/>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endParaRPr sz="2400" b="0" i="0" u="none" strike="noStrike" cap="none">
              <a:solidFill>
                <a:srgbClr val="003399"/>
              </a:solidFill>
              <a:latin typeface="Times New Roman"/>
              <a:ea typeface="Times New Roman"/>
              <a:cs typeface="Times New Roman"/>
              <a:sym typeface="Times New Roman"/>
            </a:endParaRPr>
          </a:p>
        </p:txBody>
      </p:sp>
      <p:pic>
        <p:nvPicPr>
          <p:cNvPr id="19" name="Shape 19" descr="TMS Logo"/>
          <p:cNvPicPr preferRelativeResize="0"/>
          <p:nvPr/>
        </p:nvPicPr>
        <p:blipFill rotWithShape="1">
          <a:blip r:embed="rId14">
            <a:alphaModFix/>
          </a:blip>
          <a:srcRect/>
          <a:stretch/>
        </p:blipFill>
        <p:spPr>
          <a:xfrm>
            <a:off x="7610475" y="6305550"/>
            <a:ext cx="914400" cy="339724"/>
          </a:xfrm>
          <a:prstGeom prst="rect">
            <a:avLst/>
          </a:prstGeom>
          <a:noFill/>
          <a:ln>
            <a:noFill/>
          </a:ln>
        </p:spPr>
      </p:pic>
      <p:pic>
        <p:nvPicPr>
          <p:cNvPr id="20" name="Shape 20" descr="AIST"/>
          <p:cNvPicPr preferRelativeResize="0"/>
          <p:nvPr/>
        </p:nvPicPr>
        <p:blipFill rotWithShape="1">
          <a:blip r:embed="rId15">
            <a:alphaModFix/>
          </a:blip>
          <a:srcRect/>
          <a:stretch/>
        </p:blipFill>
        <p:spPr>
          <a:xfrm>
            <a:off x="2819400" y="6264275"/>
            <a:ext cx="838199" cy="466725"/>
          </a:xfrm>
          <a:prstGeom prst="rect">
            <a:avLst/>
          </a:prstGeom>
          <a:noFill/>
          <a:ln>
            <a:noFill/>
          </a:ln>
        </p:spPr>
      </p:pic>
      <p:pic>
        <p:nvPicPr>
          <p:cNvPr id="21" name="Shape 21" descr="ASM"/>
          <p:cNvPicPr preferRelativeResize="0"/>
          <p:nvPr/>
        </p:nvPicPr>
        <p:blipFill rotWithShape="1">
          <a:blip r:embed="rId16">
            <a:alphaModFix/>
          </a:blip>
          <a:srcRect/>
          <a:stretch/>
        </p:blipFill>
        <p:spPr>
          <a:xfrm>
            <a:off x="5334000" y="6262687"/>
            <a:ext cx="457200" cy="457200"/>
          </a:xfrm>
          <a:prstGeom prst="rect">
            <a:avLst/>
          </a:prstGeom>
          <a:noFill/>
          <a:ln>
            <a:noFill/>
          </a:ln>
        </p:spPr>
      </p:pic>
      <p:pic>
        <p:nvPicPr>
          <p:cNvPr id="22" name="Shape 22" descr="acerslogo"/>
          <p:cNvPicPr preferRelativeResize="0"/>
          <p:nvPr/>
        </p:nvPicPr>
        <p:blipFill rotWithShape="1">
          <a:blip r:embed="rId17">
            <a:alphaModFix/>
          </a:blip>
          <a:srcRect/>
          <a:stretch/>
        </p:blipFill>
        <p:spPr>
          <a:xfrm>
            <a:off x="609600" y="6248400"/>
            <a:ext cx="1052513" cy="444500"/>
          </a:xfrm>
          <a:prstGeom prst="rect">
            <a:avLst/>
          </a:prstGeom>
          <a:noFill/>
          <a:ln>
            <a:noFill/>
          </a:ln>
        </p:spPr>
      </p:pic>
      <p:sp>
        <p:nvSpPr>
          <p:cNvPr id="23" name="Shape 23"/>
          <p:cNvSpPr txBox="1"/>
          <p:nvPr/>
        </p:nvSpPr>
        <p:spPr>
          <a:xfrm>
            <a:off x="5562600" y="457200"/>
            <a:ext cx="1219199" cy="366713"/>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Verdana"/>
              <a:ea typeface="Verdana"/>
              <a:cs typeface="Verdana"/>
              <a:sym typeface="Verdana"/>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7.jpg"/></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1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matscitech.org/students/"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22.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15.jpg"/><Relationship Id="rId4" Type="http://schemas.openxmlformats.org/officeDocument/2006/relationships/image" Target="../media/image14.jpg"/></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p:nvPr/>
        </p:nvSpPr>
        <p:spPr>
          <a:xfrm>
            <a:off x="838200" y="1447800"/>
            <a:ext cx="2666999" cy="366713"/>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Verdana"/>
              <a:ea typeface="Verdana"/>
              <a:cs typeface="Verdana"/>
              <a:sym typeface="Verdana"/>
            </a:endParaRPr>
          </a:p>
        </p:txBody>
      </p:sp>
      <p:pic>
        <p:nvPicPr>
          <p:cNvPr id="98" name="Shape 98" descr="Monday evening and Sunday 320"/>
          <p:cNvPicPr preferRelativeResize="0"/>
          <p:nvPr/>
        </p:nvPicPr>
        <p:blipFill rotWithShape="1">
          <a:blip r:embed="rId3">
            <a:alphaModFix/>
          </a:blip>
          <a:srcRect/>
          <a:stretch/>
        </p:blipFill>
        <p:spPr>
          <a:xfrm>
            <a:off x="1509712" y="1371600"/>
            <a:ext cx="6019799" cy="4514850"/>
          </a:xfrm>
          <a:prstGeom prst="rect">
            <a:avLst/>
          </a:prstGeom>
          <a:noFill/>
          <a:ln>
            <a:noFill/>
          </a:ln>
        </p:spPr>
      </p:pic>
      <p:sp>
        <p:nvSpPr>
          <p:cNvPr id="99" name="Shape 99"/>
          <p:cNvSpPr txBox="1">
            <a:spLocks noGrp="1"/>
          </p:cNvSpPr>
          <p:nvPr>
            <p:ph type="ctrTitle"/>
          </p:nvPr>
        </p:nvSpPr>
        <p:spPr>
          <a:xfrm>
            <a:off x="0" y="4953000"/>
            <a:ext cx="9144000" cy="1219199"/>
          </a:xfrm>
          <a:prstGeom prst="rect">
            <a:avLst/>
          </a:prstGeom>
          <a:solidFill>
            <a:schemeClr val="accent2"/>
          </a:solidFill>
          <a:ln>
            <a:noFill/>
          </a:ln>
        </p:spPr>
        <p:txBody>
          <a:bodyPr lIns="91425" tIns="45700" rIns="91425" bIns="45700" anchor="t" anchorCtr="0">
            <a:noAutofit/>
          </a:bodyPr>
          <a:lstStyle/>
          <a:p>
            <a:pPr marL="0" marR="0" lvl="0" indent="0" algn="ctr" rtl="0">
              <a:spcBef>
                <a:spcPts val="0"/>
              </a:spcBef>
              <a:buClr>
                <a:schemeClr val="lt1"/>
              </a:buClr>
              <a:buSzPct val="25000"/>
              <a:buFont typeface="Calibri"/>
              <a:buNone/>
            </a:pPr>
            <a:r>
              <a:rPr lang="en-US" sz="3959" b="1" i="0" u="none" strike="noStrike" cap="none">
                <a:solidFill>
                  <a:schemeClr val="lt1"/>
                </a:solidFill>
                <a:latin typeface="Calibri"/>
                <a:ea typeface="Calibri"/>
                <a:cs typeface="Calibri"/>
                <a:sym typeface="Calibri"/>
              </a:rPr>
              <a:t>The Student Program for </a:t>
            </a:r>
          </a:p>
          <a:p>
            <a:pPr marL="0" marR="0" lvl="0" indent="0" algn="ctr" rtl="0">
              <a:spcBef>
                <a:spcPts val="0"/>
              </a:spcBef>
              <a:buClr>
                <a:schemeClr val="lt1"/>
              </a:buClr>
              <a:buSzPct val="25000"/>
              <a:buFont typeface="Calibri"/>
              <a:buNone/>
            </a:pPr>
            <a:r>
              <a:rPr lang="en-US" sz="3959" b="1" i="0" u="none" strike="noStrike" cap="none">
                <a:solidFill>
                  <a:schemeClr val="lt1"/>
                </a:solidFill>
                <a:latin typeface="Calibri"/>
                <a:ea typeface="Calibri"/>
                <a:cs typeface="Calibri"/>
                <a:sym typeface="Calibri"/>
              </a:rPr>
              <a:t>Materials Science and Engineering</a:t>
            </a:r>
            <a:r>
              <a:rPr lang="en-US" sz="1620" b="1" i="0" u="none" strike="noStrike" cap="none">
                <a:solidFill>
                  <a:srgbClr val="FF3300"/>
                </a:solidFill>
                <a:latin typeface="Calibri"/>
                <a:ea typeface="Calibri"/>
                <a:cs typeface="Calibri"/>
                <a:sym typeface="Calibri"/>
              </a:rPr>
              <a:t> </a:t>
            </a:r>
          </a:p>
        </p:txBody>
      </p:sp>
      <p:pic>
        <p:nvPicPr>
          <p:cNvPr id="100" name="Shape 100" descr="I:\ASMInfo\Resources\ASM Resource Center\ASM International Logos and Branding Resources\ASM Logo Process Color\Stacked\ASM_Logo_Color_Stacked_trans_325px.jpg"/>
          <p:cNvPicPr preferRelativeResize="0"/>
          <p:nvPr/>
        </p:nvPicPr>
        <p:blipFill rotWithShape="1">
          <a:blip r:embed="rId4">
            <a:alphaModFix/>
          </a:blip>
          <a:srcRect/>
          <a:stretch/>
        </p:blipFill>
        <p:spPr>
          <a:xfrm>
            <a:off x="5144589" y="6248400"/>
            <a:ext cx="838199" cy="50292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p:nvPr/>
        </p:nvSpPr>
        <p:spPr>
          <a:xfrm>
            <a:off x="280987" y="1347787"/>
            <a:ext cx="8186737" cy="4572000"/>
          </a:xfrm>
          <a:prstGeom prst="rect">
            <a:avLst/>
          </a:prstGeom>
          <a:noFill/>
          <a:ln>
            <a:noFill/>
          </a:ln>
        </p:spPr>
        <p:txBody>
          <a:bodyPr lIns="91425" tIns="45700" rIns="91425" bIns="45700" anchor="t" anchorCtr="0">
            <a:noAutofit/>
          </a:bodyPr>
          <a:lstStyle/>
          <a:p>
            <a:pPr marL="469900" marR="0" lvl="0" indent="-469900" algn="l" rtl="0">
              <a:spcBef>
                <a:spcPts val="0"/>
              </a:spcBef>
              <a:spcAft>
                <a:spcPts val="0"/>
              </a:spcAft>
              <a:buClr>
                <a:schemeClr val="accent2"/>
              </a:buClr>
              <a:buSzPct val="100000"/>
              <a:buFont typeface="Noto Sans Symbols"/>
              <a:buChar char="□"/>
            </a:pPr>
            <a:r>
              <a:rPr lang="en-US" sz="3200" b="1" i="0" u="none" strike="noStrike" cap="none" dirty="0">
                <a:solidFill>
                  <a:srgbClr val="003399"/>
                </a:solidFill>
                <a:latin typeface="Calibri" panose="020F0502020204030204" pitchFamily="34" charset="0"/>
                <a:ea typeface="Verdana"/>
                <a:cs typeface="Verdana"/>
                <a:sym typeface="Verdana"/>
              </a:rPr>
              <a:t>WHY BECOME A MEMBER OF MATERIAL ADVANTAGE?</a:t>
            </a:r>
          </a:p>
          <a:p>
            <a:pPr marL="908050" marR="0" lvl="1" indent="-438150" algn="l" rtl="0">
              <a:spcBef>
                <a:spcPts val="520"/>
              </a:spcBef>
              <a:spcAft>
                <a:spcPts val="0"/>
              </a:spcAft>
              <a:buClr>
                <a:schemeClr val="accent2"/>
              </a:buClr>
              <a:buSzPct val="100000"/>
              <a:buFont typeface="Noto Sans Symbols"/>
              <a:buChar char="■"/>
            </a:pPr>
            <a:r>
              <a:rPr lang="en-US" sz="2800" b="0" i="0" u="none" strike="noStrike" cap="none" dirty="0">
                <a:solidFill>
                  <a:srgbClr val="003399"/>
                </a:solidFill>
                <a:latin typeface="Calibri" panose="020F0502020204030204" pitchFamily="34" charset="0"/>
                <a:ea typeface="Verdana"/>
                <a:cs typeface="Verdana"/>
                <a:sym typeface="Verdana"/>
              </a:rPr>
              <a:t>Stay up-to-date on partner society updates about events and activities</a:t>
            </a:r>
          </a:p>
          <a:p>
            <a:pPr marL="908050" marR="0" lvl="1" indent="-438150" algn="l" rtl="0">
              <a:spcBef>
                <a:spcPts val="520"/>
              </a:spcBef>
              <a:spcAft>
                <a:spcPts val="0"/>
              </a:spcAft>
              <a:buClr>
                <a:schemeClr val="accent2"/>
              </a:buClr>
              <a:buSzPct val="100000"/>
              <a:buFont typeface="Noto Sans Symbols"/>
              <a:buChar char="■"/>
            </a:pPr>
            <a:r>
              <a:rPr lang="en-US" sz="2800" b="0" i="0" u="none" strike="noStrike" cap="none" dirty="0">
                <a:solidFill>
                  <a:srgbClr val="003399"/>
                </a:solidFill>
                <a:latin typeface="Calibri" panose="020F0502020204030204" pitchFamily="34" charset="0"/>
                <a:ea typeface="Verdana"/>
                <a:cs typeface="Verdana"/>
                <a:sym typeface="Verdana"/>
              </a:rPr>
              <a:t>Get the needed edge in the global job market</a:t>
            </a:r>
          </a:p>
          <a:p>
            <a:pPr marL="908050" marR="0" lvl="1" indent="-438150" algn="l" rtl="0">
              <a:spcBef>
                <a:spcPts val="520"/>
              </a:spcBef>
              <a:spcAft>
                <a:spcPts val="0"/>
              </a:spcAft>
              <a:buClr>
                <a:schemeClr val="accent2"/>
              </a:buClr>
              <a:buSzPct val="100000"/>
              <a:buFont typeface="Noto Sans Symbols"/>
              <a:buChar char="■"/>
            </a:pPr>
            <a:r>
              <a:rPr lang="en-US" sz="2800" b="0" i="0" u="none" strike="noStrike" cap="none" dirty="0">
                <a:solidFill>
                  <a:srgbClr val="003399"/>
                </a:solidFill>
                <a:latin typeface="Calibri" panose="020F0502020204030204" pitchFamily="34" charset="0"/>
                <a:ea typeface="Verdana"/>
                <a:cs typeface="Verdana"/>
                <a:sym typeface="Verdana"/>
              </a:rPr>
              <a:t>Learn and sharpen skills necessary for a successful engineering career</a:t>
            </a:r>
          </a:p>
          <a:p>
            <a:pPr marL="908050" marR="0" lvl="1" indent="-438150" algn="l" rtl="0">
              <a:spcBef>
                <a:spcPts val="520"/>
              </a:spcBef>
              <a:spcAft>
                <a:spcPts val="0"/>
              </a:spcAft>
              <a:buClr>
                <a:schemeClr val="accent2"/>
              </a:buClr>
              <a:buSzPct val="100000"/>
              <a:buFont typeface="Noto Sans Symbols"/>
              <a:buChar char="■"/>
            </a:pPr>
            <a:r>
              <a:rPr lang="en-US" sz="2800" b="0" i="0" u="none" strike="noStrike" cap="none" dirty="0">
                <a:solidFill>
                  <a:srgbClr val="003399"/>
                </a:solidFill>
                <a:latin typeface="Calibri" panose="020F0502020204030204" pitchFamily="34" charset="0"/>
                <a:ea typeface="Verdana"/>
                <a:cs typeface="Verdana"/>
                <a:sym typeface="Verdana"/>
              </a:rPr>
              <a:t>Develop leadership skills</a:t>
            </a:r>
          </a:p>
          <a:p>
            <a:pPr marL="908050" marR="0" lvl="1" indent="-438150" algn="l" rtl="0">
              <a:spcBef>
                <a:spcPts val="520"/>
              </a:spcBef>
              <a:spcAft>
                <a:spcPts val="0"/>
              </a:spcAft>
              <a:buClr>
                <a:schemeClr val="accent2"/>
              </a:buClr>
              <a:buSzPct val="100000"/>
              <a:buFont typeface="Noto Sans Symbols"/>
              <a:buChar char="■"/>
            </a:pPr>
            <a:r>
              <a:rPr lang="en-US" sz="2800" dirty="0">
                <a:solidFill>
                  <a:srgbClr val="003399"/>
                </a:solidFill>
                <a:latin typeface="Calibri" panose="020F0502020204030204" pitchFamily="34" charset="0"/>
                <a:ea typeface="Verdana"/>
                <a:cs typeface="Verdana"/>
                <a:sym typeface="Verdana"/>
              </a:rPr>
              <a:t>Access a broad spectrum of knowledge</a:t>
            </a:r>
          </a:p>
        </p:txBody>
      </p:sp>
      <p:pic>
        <p:nvPicPr>
          <p:cNvPr id="158" name="Shape 158" descr="I:\ASMInfo\Resources\ASM Resource Center\ASM International Logos and Branding Resources\ASM Logo Process Color\Stacked\ASM_Logo_Color_Stacked_trans_325px.jpg"/>
          <p:cNvPicPr preferRelativeResize="0"/>
          <p:nvPr/>
        </p:nvPicPr>
        <p:blipFill rotWithShape="1">
          <a:blip r:embed="rId3">
            <a:alphaModFix/>
          </a:blip>
          <a:srcRect/>
          <a:stretch/>
        </p:blipFill>
        <p:spPr>
          <a:xfrm>
            <a:off x="5144589" y="6248400"/>
            <a:ext cx="838199" cy="50292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pic>
        <p:nvPicPr>
          <p:cNvPr id="163" name="Shape 163" descr="DetroitASMTues1 281"/>
          <p:cNvPicPr preferRelativeResize="0"/>
          <p:nvPr/>
        </p:nvPicPr>
        <p:blipFill rotWithShape="1">
          <a:blip r:embed="rId3">
            <a:alphaModFix/>
          </a:blip>
          <a:srcRect/>
          <a:stretch/>
        </p:blipFill>
        <p:spPr>
          <a:xfrm>
            <a:off x="4391025" y="3352800"/>
            <a:ext cx="3914774" cy="2602947"/>
          </a:xfrm>
          <a:prstGeom prst="rect">
            <a:avLst/>
          </a:prstGeom>
          <a:noFill/>
          <a:ln>
            <a:noFill/>
          </a:ln>
        </p:spPr>
      </p:pic>
      <p:pic>
        <p:nvPicPr>
          <p:cNvPr id="164" name="Shape 164" descr="I:\ASMInfo\Resources\ASM Resource Center\ASM International Logos and Branding Resources\ASM Logo Process Color\Stacked\ASM_Logo_Color_Stacked_trans_325px.jpg"/>
          <p:cNvPicPr preferRelativeResize="0"/>
          <p:nvPr/>
        </p:nvPicPr>
        <p:blipFill rotWithShape="1">
          <a:blip r:embed="rId4">
            <a:alphaModFix/>
          </a:blip>
          <a:srcRect/>
          <a:stretch/>
        </p:blipFill>
        <p:spPr>
          <a:xfrm>
            <a:off x="5144589" y="6248400"/>
            <a:ext cx="838199" cy="502920"/>
          </a:xfrm>
          <a:prstGeom prst="rect">
            <a:avLst/>
          </a:prstGeom>
          <a:noFill/>
          <a:ln>
            <a:noFill/>
          </a:ln>
        </p:spPr>
      </p:pic>
      <p:sp>
        <p:nvSpPr>
          <p:cNvPr id="165" name="Shape 165"/>
          <p:cNvSpPr/>
          <p:nvPr/>
        </p:nvSpPr>
        <p:spPr>
          <a:xfrm>
            <a:off x="297656" y="1323245"/>
            <a:ext cx="8186737" cy="4572000"/>
          </a:xfrm>
          <a:prstGeom prst="rect">
            <a:avLst/>
          </a:prstGeom>
          <a:noFill/>
          <a:ln>
            <a:noFill/>
          </a:ln>
        </p:spPr>
        <p:txBody>
          <a:bodyPr lIns="91425" tIns="45700" rIns="91425" bIns="45700" anchor="t" anchorCtr="0">
            <a:noAutofit/>
          </a:bodyPr>
          <a:lstStyle/>
          <a:p>
            <a:pPr marL="469900" marR="0" lvl="0" indent="-469900" algn="l" rtl="0">
              <a:spcBef>
                <a:spcPts val="0"/>
              </a:spcBef>
              <a:spcAft>
                <a:spcPts val="0"/>
              </a:spcAft>
              <a:buClr>
                <a:schemeClr val="accent2"/>
              </a:buClr>
              <a:buSzPct val="100000"/>
              <a:buFont typeface="Noto Sans Symbols"/>
              <a:buChar char="□"/>
            </a:pPr>
            <a:r>
              <a:rPr lang="en-US" sz="3200" b="1" i="0" u="none" strike="noStrike" cap="none" dirty="0">
                <a:solidFill>
                  <a:srgbClr val="003399"/>
                </a:solidFill>
                <a:latin typeface="Calibri" panose="020F0502020204030204" pitchFamily="34" charset="0"/>
                <a:ea typeface="Verdana"/>
                <a:cs typeface="Verdana"/>
                <a:sym typeface="Verdana"/>
              </a:rPr>
              <a:t>WHAT OPPORTUNITIES DOES MATERIAL ADVANTAGE OFFER</a:t>
            </a:r>
          </a:p>
          <a:p>
            <a:pPr marL="908050" marR="0" lvl="1" indent="-438150" algn="l" rtl="0">
              <a:spcBef>
                <a:spcPts val="520"/>
              </a:spcBef>
              <a:spcAft>
                <a:spcPts val="0"/>
              </a:spcAft>
              <a:buClr>
                <a:schemeClr val="accent2"/>
              </a:buClr>
              <a:buSzPct val="100000"/>
              <a:buFont typeface="Noto Sans Symbols"/>
              <a:buChar char="■"/>
            </a:pPr>
            <a:r>
              <a:rPr lang="en-US" sz="2800" b="0" i="0" u="none" strike="noStrike" cap="none" dirty="0">
                <a:solidFill>
                  <a:srgbClr val="003399"/>
                </a:solidFill>
                <a:latin typeface="Calibri" panose="020F0502020204030204" pitchFamily="34" charset="0"/>
                <a:ea typeface="Verdana"/>
                <a:cs typeface="Verdana"/>
                <a:sym typeface="Verdana"/>
              </a:rPr>
              <a:t>Networking</a:t>
            </a:r>
          </a:p>
          <a:p>
            <a:pPr marL="908050" marR="0" lvl="1" indent="-438150" algn="l" rtl="0">
              <a:spcBef>
                <a:spcPts val="520"/>
              </a:spcBef>
              <a:spcAft>
                <a:spcPts val="0"/>
              </a:spcAft>
              <a:buClr>
                <a:schemeClr val="accent2"/>
              </a:buClr>
              <a:buSzPct val="100000"/>
              <a:buFont typeface="Noto Sans Symbols"/>
              <a:buChar char="■"/>
            </a:pPr>
            <a:r>
              <a:rPr lang="en-US" sz="2800" b="0" i="0" u="none" strike="noStrike" cap="none" dirty="0">
                <a:solidFill>
                  <a:srgbClr val="003399"/>
                </a:solidFill>
                <a:latin typeface="Calibri" panose="020F0502020204030204" pitchFamily="34" charset="0"/>
                <a:ea typeface="Verdana"/>
                <a:cs typeface="Verdana"/>
                <a:sym typeface="Verdana"/>
              </a:rPr>
              <a:t>Information Resources</a:t>
            </a:r>
          </a:p>
          <a:p>
            <a:pPr marL="908050" marR="0" lvl="1" indent="-438150" algn="l" rtl="0">
              <a:spcBef>
                <a:spcPts val="520"/>
              </a:spcBef>
              <a:spcAft>
                <a:spcPts val="0"/>
              </a:spcAft>
              <a:buClr>
                <a:schemeClr val="accent2"/>
              </a:buClr>
              <a:buSzPct val="100000"/>
              <a:buFont typeface="Noto Sans Symbols"/>
              <a:buChar char="■"/>
            </a:pPr>
            <a:r>
              <a:rPr lang="en-US" sz="2800" b="0" i="0" u="none" strike="noStrike" cap="none" dirty="0">
                <a:solidFill>
                  <a:srgbClr val="003399"/>
                </a:solidFill>
                <a:latin typeface="Calibri" panose="020F0502020204030204" pitchFamily="34" charset="0"/>
                <a:ea typeface="Verdana"/>
                <a:cs typeface="Verdana"/>
                <a:sym typeface="Verdana"/>
              </a:rPr>
              <a:t>Financial </a:t>
            </a:r>
          </a:p>
          <a:p>
            <a:pPr marL="908050" marR="0" lvl="1" indent="-438150" algn="l" rtl="0">
              <a:spcBef>
                <a:spcPts val="520"/>
              </a:spcBef>
              <a:spcAft>
                <a:spcPts val="0"/>
              </a:spcAft>
              <a:buClr>
                <a:schemeClr val="accent2"/>
              </a:buClr>
              <a:buSzPct val="100000"/>
              <a:buFont typeface="Noto Sans Symbols"/>
              <a:buChar char="■"/>
            </a:pPr>
            <a:r>
              <a:rPr lang="en-US" sz="2800" b="0" i="0" u="none" strike="noStrike" cap="none" dirty="0">
                <a:solidFill>
                  <a:srgbClr val="003399"/>
                </a:solidFill>
                <a:latin typeface="Calibri" panose="020F0502020204030204" pitchFamily="34" charset="0"/>
                <a:ea typeface="Verdana"/>
                <a:cs typeface="Verdana"/>
                <a:sym typeface="Verdana"/>
              </a:rPr>
              <a:t>Future</a:t>
            </a:r>
          </a:p>
          <a:p>
            <a:pPr marL="1304925" marR="0" lvl="2" indent="-403225" algn="l" rtl="0">
              <a:spcBef>
                <a:spcPts val="440"/>
              </a:spcBef>
              <a:spcAft>
                <a:spcPts val="0"/>
              </a:spcAft>
              <a:buClr>
                <a:schemeClr val="accent2"/>
              </a:buClr>
              <a:buFont typeface="Noto Sans Symbols"/>
              <a:buNone/>
            </a:pPr>
            <a:endParaRPr sz="2200" b="1" i="0" u="none" strike="noStrike" cap="none" dirty="0">
              <a:solidFill>
                <a:srgbClr val="003399"/>
              </a:solidFill>
              <a:latin typeface="Verdana"/>
              <a:ea typeface="Verdana"/>
              <a:cs typeface="Verdana"/>
              <a:sym typeface="Verdan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p:nvPr/>
        </p:nvSpPr>
        <p:spPr>
          <a:xfrm>
            <a:off x="3032125" y="1641475"/>
            <a:ext cx="184149" cy="4572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None/>
            </a:pPr>
            <a:endParaRPr sz="2400">
              <a:solidFill>
                <a:schemeClr val="dk1"/>
              </a:solidFill>
              <a:latin typeface="Times New Roman"/>
              <a:ea typeface="Times New Roman"/>
              <a:cs typeface="Times New Roman"/>
              <a:sym typeface="Times New Roman"/>
            </a:endParaRPr>
          </a:p>
        </p:txBody>
      </p:sp>
      <p:sp>
        <p:nvSpPr>
          <p:cNvPr id="171" name="Shape 171"/>
          <p:cNvSpPr/>
          <p:nvPr/>
        </p:nvSpPr>
        <p:spPr>
          <a:xfrm>
            <a:off x="414337" y="1371600"/>
            <a:ext cx="8186737" cy="4572000"/>
          </a:xfrm>
          <a:prstGeom prst="rect">
            <a:avLst/>
          </a:prstGeom>
          <a:noFill/>
          <a:ln>
            <a:noFill/>
          </a:ln>
        </p:spPr>
        <p:txBody>
          <a:bodyPr lIns="91425" tIns="45700" rIns="91425" bIns="45700" anchor="t" anchorCtr="0">
            <a:noAutofit/>
          </a:bodyPr>
          <a:lstStyle/>
          <a:p>
            <a:pPr marL="469900" marR="0" lvl="0" indent="-469900" algn="l" rtl="0">
              <a:spcBef>
                <a:spcPts val="0"/>
              </a:spcBef>
              <a:spcAft>
                <a:spcPts val="0"/>
              </a:spcAft>
              <a:buClr>
                <a:schemeClr val="accent2"/>
              </a:buClr>
              <a:buSzPct val="100000"/>
              <a:buFont typeface="Noto Sans Symbols"/>
              <a:buChar char="□"/>
            </a:pPr>
            <a:r>
              <a:rPr lang="en-US" sz="3000" dirty="0">
                <a:solidFill>
                  <a:srgbClr val="003399"/>
                </a:solidFill>
                <a:latin typeface="Calibri" panose="020F0502020204030204" pitchFamily="34" charset="0"/>
                <a:ea typeface="Verdana"/>
                <a:cs typeface="Verdana"/>
                <a:sym typeface="Verdana"/>
              </a:rPr>
              <a:t>Networking</a:t>
            </a:r>
          </a:p>
          <a:p>
            <a:pPr marL="908050" marR="0" lvl="1" indent="-438150" algn="l" rtl="0">
              <a:spcBef>
                <a:spcPts val="520"/>
              </a:spcBef>
              <a:spcAft>
                <a:spcPts val="0"/>
              </a:spcAft>
              <a:buClr>
                <a:schemeClr val="accent2"/>
              </a:buClr>
              <a:buSzPct val="100000"/>
              <a:buFont typeface="Noto Sans Symbols"/>
              <a:buChar char="■"/>
            </a:pPr>
            <a:r>
              <a:rPr lang="en-US" sz="2800" b="0" i="0" u="none" strike="noStrike" cap="none" dirty="0">
                <a:solidFill>
                  <a:srgbClr val="003399"/>
                </a:solidFill>
                <a:latin typeface="Calibri" panose="020F0502020204030204" pitchFamily="34" charset="0"/>
                <a:ea typeface="Verdana"/>
                <a:cs typeface="Verdana"/>
                <a:sym typeface="Verdana"/>
              </a:rPr>
              <a:t>Take advantage of all networking opportunities at MS&amp;T and individual partner conferences and meetings</a:t>
            </a:r>
          </a:p>
          <a:p>
            <a:pPr marL="908050" marR="0" lvl="1" indent="-438150" algn="l" rtl="0">
              <a:spcBef>
                <a:spcPts val="520"/>
              </a:spcBef>
              <a:spcAft>
                <a:spcPts val="0"/>
              </a:spcAft>
              <a:buClr>
                <a:schemeClr val="accent2"/>
              </a:buClr>
              <a:buSzPct val="100000"/>
              <a:buFont typeface="Noto Sans Symbols"/>
              <a:buChar char="■"/>
            </a:pPr>
            <a:r>
              <a:rPr lang="en-US" sz="2800" b="0" i="0" u="none" strike="noStrike" cap="none" dirty="0">
                <a:solidFill>
                  <a:srgbClr val="003399"/>
                </a:solidFill>
                <a:latin typeface="Calibri" panose="020F0502020204030204" pitchFamily="34" charset="0"/>
                <a:ea typeface="Verdana"/>
                <a:cs typeface="Verdana"/>
                <a:sym typeface="Verdana"/>
              </a:rPr>
              <a:t>Meet future employers and learn about career possibilities in the materials community</a:t>
            </a:r>
          </a:p>
          <a:p>
            <a:pPr marL="908050" marR="0" lvl="1" indent="-438150" algn="l" rtl="0">
              <a:spcBef>
                <a:spcPts val="520"/>
              </a:spcBef>
              <a:spcAft>
                <a:spcPts val="0"/>
              </a:spcAft>
              <a:buClr>
                <a:schemeClr val="accent2"/>
              </a:buClr>
              <a:buSzPct val="100000"/>
              <a:buFont typeface="Noto Sans Symbols"/>
              <a:buChar char="■"/>
            </a:pPr>
            <a:r>
              <a:rPr lang="en-US" sz="2800" b="0" i="0" u="none" strike="noStrike" cap="none" dirty="0">
                <a:solidFill>
                  <a:srgbClr val="003399"/>
                </a:solidFill>
                <a:latin typeface="Calibri" panose="020F0502020204030204" pitchFamily="34" charset="0"/>
                <a:ea typeface="Verdana"/>
                <a:cs typeface="Verdana"/>
                <a:sym typeface="Verdana"/>
              </a:rPr>
              <a:t>Meet fellow students who will make a difference now and in your future</a:t>
            </a:r>
          </a:p>
          <a:p>
            <a:pPr marL="1304925" marR="0" lvl="2" indent="-403225" algn="l" rtl="0">
              <a:spcBef>
                <a:spcPts val="440"/>
              </a:spcBef>
              <a:spcAft>
                <a:spcPts val="0"/>
              </a:spcAft>
              <a:buClr>
                <a:schemeClr val="accent2"/>
              </a:buClr>
              <a:buFont typeface="Noto Sans Symbols"/>
              <a:buNone/>
            </a:pPr>
            <a:endParaRPr sz="2200" b="1" i="0" u="none" strike="noStrike" cap="none" dirty="0">
              <a:solidFill>
                <a:srgbClr val="003399"/>
              </a:solidFill>
              <a:latin typeface="Verdana"/>
              <a:ea typeface="Verdana"/>
              <a:cs typeface="Verdana"/>
              <a:sym typeface="Verdana"/>
            </a:endParaRPr>
          </a:p>
        </p:txBody>
      </p:sp>
      <p:pic>
        <p:nvPicPr>
          <p:cNvPr id="172" name="Shape 172" descr="I:\ASMInfo\Resources\ASM Resource Center\ASM International Logos and Branding Resources\ASM Logo Process Color\Stacked\ASM_Logo_Color_Stacked_trans_325px.jpg"/>
          <p:cNvPicPr preferRelativeResize="0"/>
          <p:nvPr/>
        </p:nvPicPr>
        <p:blipFill rotWithShape="1">
          <a:blip r:embed="rId3">
            <a:alphaModFix/>
          </a:blip>
          <a:srcRect/>
          <a:stretch/>
        </p:blipFill>
        <p:spPr>
          <a:xfrm>
            <a:off x="5144589" y="6248400"/>
            <a:ext cx="838199" cy="50292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p:nvPr/>
        </p:nvSpPr>
        <p:spPr>
          <a:xfrm>
            <a:off x="414350" y="1371600"/>
            <a:ext cx="8186700" cy="4602000"/>
          </a:xfrm>
          <a:prstGeom prst="rect">
            <a:avLst/>
          </a:prstGeom>
          <a:noFill/>
          <a:ln>
            <a:noFill/>
          </a:ln>
        </p:spPr>
        <p:txBody>
          <a:bodyPr lIns="91425" tIns="45700" rIns="91425" bIns="45700" anchor="t" anchorCtr="0">
            <a:noAutofit/>
          </a:bodyPr>
          <a:lstStyle/>
          <a:p>
            <a:pPr marL="469900" marR="0" lvl="0" indent="-469900" algn="l" rtl="0">
              <a:spcBef>
                <a:spcPts val="0"/>
              </a:spcBef>
              <a:spcAft>
                <a:spcPts val="0"/>
              </a:spcAft>
              <a:buClr>
                <a:schemeClr val="accent2"/>
              </a:buClr>
              <a:buSzPct val="100000"/>
              <a:buFont typeface="Noto Sans Symbols"/>
              <a:buChar char="□"/>
            </a:pPr>
            <a:r>
              <a:rPr lang="en-US" sz="3000" dirty="0">
                <a:solidFill>
                  <a:srgbClr val="003399"/>
                </a:solidFill>
                <a:latin typeface="Calibri" panose="020F0502020204030204" pitchFamily="34" charset="0"/>
                <a:ea typeface="Verdana"/>
                <a:cs typeface="Verdana"/>
                <a:sym typeface="Verdana"/>
              </a:rPr>
              <a:t>Information Resources</a:t>
            </a:r>
          </a:p>
          <a:p>
            <a:pPr marL="908050" marR="0" lvl="1" indent="-438150" algn="l" rtl="0">
              <a:spcBef>
                <a:spcPts val="520"/>
              </a:spcBef>
              <a:spcAft>
                <a:spcPts val="0"/>
              </a:spcAft>
              <a:buClr>
                <a:schemeClr val="accent2"/>
              </a:buClr>
              <a:buSzPct val="100000"/>
              <a:buFont typeface="Noto Sans Symbols"/>
              <a:buChar char="■"/>
            </a:pPr>
            <a:r>
              <a:rPr lang="en-US" sz="2800" b="0" i="0" u="none" strike="noStrike" cap="none" dirty="0">
                <a:solidFill>
                  <a:srgbClr val="003399"/>
                </a:solidFill>
                <a:latin typeface="Calibri" panose="020F0502020204030204" pitchFamily="34" charset="0"/>
                <a:ea typeface="Verdana"/>
                <a:cs typeface="Verdana"/>
                <a:sym typeface="Verdana"/>
              </a:rPr>
              <a:t>Electronic access to all four monthly magazines</a:t>
            </a:r>
            <a:r>
              <a:rPr lang="en-US" sz="2800" dirty="0">
                <a:solidFill>
                  <a:srgbClr val="003399"/>
                </a:solidFill>
                <a:latin typeface="Calibri" panose="020F0502020204030204" pitchFamily="34" charset="0"/>
                <a:ea typeface="Verdana"/>
                <a:cs typeface="Verdana"/>
                <a:sym typeface="Verdana"/>
              </a:rPr>
              <a:t>: </a:t>
            </a:r>
            <a:r>
              <a:rPr lang="en-US" sz="2800" i="1" dirty="0">
                <a:solidFill>
                  <a:srgbClr val="003399"/>
                </a:solidFill>
                <a:latin typeface="Calibri" panose="020F0502020204030204" pitchFamily="34" charset="0"/>
                <a:ea typeface="Verdana"/>
                <a:cs typeface="Verdana"/>
                <a:sym typeface="Verdana"/>
              </a:rPr>
              <a:t>American Ceramic Society Bulletin</a:t>
            </a:r>
            <a:r>
              <a:rPr lang="en-US" sz="2800" dirty="0">
                <a:solidFill>
                  <a:srgbClr val="003399"/>
                </a:solidFill>
                <a:latin typeface="Calibri" panose="020F0502020204030204" pitchFamily="34" charset="0"/>
                <a:ea typeface="Verdana"/>
                <a:cs typeface="Verdana"/>
                <a:sym typeface="Verdana"/>
              </a:rPr>
              <a:t>, </a:t>
            </a:r>
            <a:r>
              <a:rPr lang="en-US" sz="2800" i="1" dirty="0">
                <a:solidFill>
                  <a:srgbClr val="003399"/>
                </a:solidFill>
                <a:latin typeface="Calibri" panose="020F0502020204030204" pitchFamily="34" charset="0"/>
                <a:ea typeface="Verdana"/>
                <a:cs typeface="Verdana"/>
                <a:sym typeface="Verdana"/>
              </a:rPr>
              <a:t>Iron &amp; Steel Technology, Advanced Materials &amp; Processes, </a:t>
            </a:r>
            <a:r>
              <a:rPr lang="en-US" sz="2800" dirty="0">
                <a:solidFill>
                  <a:srgbClr val="003399"/>
                </a:solidFill>
                <a:latin typeface="Calibri" panose="020F0502020204030204" pitchFamily="34" charset="0"/>
                <a:ea typeface="Verdana"/>
                <a:cs typeface="Verdana"/>
                <a:sym typeface="Verdana"/>
              </a:rPr>
              <a:t>and</a:t>
            </a:r>
            <a:r>
              <a:rPr lang="en-US" sz="2800" i="1" dirty="0">
                <a:solidFill>
                  <a:srgbClr val="003399"/>
                </a:solidFill>
                <a:latin typeface="Calibri" panose="020F0502020204030204" pitchFamily="34" charset="0"/>
                <a:ea typeface="Verdana"/>
                <a:cs typeface="Verdana"/>
                <a:sym typeface="Verdana"/>
              </a:rPr>
              <a:t> JOM.</a:t>
            </a:r>
            <a:r>
              <a:rPr lang="en-US" sz="2800" b="0" i="0" u="none" strike="noStrike" cap="none" dirty="0">
                <a:solidFill>
                  <a:srgbClr val="003399"/>
                </a:solidFill>
                <a:latin typeface="Calibri" panose="020F0502020204030204" pitchFamily="34" charset="0"/>
                <a:ea typeface="Verdana"/>
                <a:cs typeface="Verdana"/>
                <a:sym typeface="Verdana"/>
              </a:rPr>
              <a:t> </a:t>
            </a:r>
          </a:p>
          <a:p>
            <a:pPr marL="908050" marR="0" lvl="1" indent="-438150" algn="l" rtl="0">
              <a:spcBef>
                <a:spcPts val="520"/>
              </a:spcBef>
              <a:spcAft>
                <a:spcPts val="0"/>
              </a:spcAft>
              <a:buClr>
                <a:schemeClr val="accent2"/>
              </a:buClr>
              <a:buSzPct val="100000"/>
              <a:buFont typeface="Noto Sans Symbols"/>
              <a:buChar char="■"/>
            </a:pPr>
            <a:r>
              <a:rPr lang="en-US" sz="2800" b="0" i="0" u="none" strike="noStrike" cap="none" dirty="0">
                <a:solidFill>
                  <a:srgbClr val="003399"/>
                </a:solidFill>
                <a:latin typeface="Calibri" panose="020F0502020204030204" pitchFamily="34" charset="0"/>
                <a:ea typeface="Verdana"/>
                <a:cs typeface="Verdana"/>
                <a:sym typeface="Verdana"/>
              </a:rPr>
              <a:t>Material Advantage Newsletter</a:t>
            </a:r>
          </a:p>
          <a:p>
            <a:pPr marL="908050" marR="0" lvl="1" indent="-438150" algn="l" rtl="0">
              <a:spcBef>
                <a:spcPts val="520"/>
              </a:spcBef>
              <a:spcAft>
                <a:spcPts val="0"/>
              </a:spcAft>
              <a:buClr>
                <a:schemeClr val="accent2"/>
              </a:buClr>
              <a:buSzPct val="100000"/>
              <a:buFont typeface="Noto Sans Symbols"/>
              <a:buChar char="■"/>
            </a:pPr>
            <a:r>
              <a:rPr lang="en-US" sz="2800" b="0" i="0" u="none" strike="noStrike" cap="none" dirty="0">
                <a:solidFill>
                  <a:srgbClr val="003399"/>
                </a:solidFill>
                <a:latin typeface="Calibri" panose="020F0502020204030204" pitchFamily="34" charset="0"/>
                <a:ea typeface="Verdana"/>
                <a:cs typeface="Verdana"/>
                <a:sym typeface="Verdana"/>
              </a:rPr>
              <a:t>Online access to publications, technical papers, and reference sources</a:t>
            </a:r>
          </a:p>
        </p:txBody>
      </p:sp>
      <p:pic>
        <p:nvPicPr>
          <p:cNvPr id="178" name="Shape 178" descr="I:\ASMInfo\Resources\ASM Resource Center\ASM International Logos and Branding Resources\ASM Logo Process Color\Stacked\ASM_Logo_Color_Stacked_trans_325px.jpg"/>
          <p:cNvPicPr preferRelativeResize="0"/>
          <p:nvPr/>
        </p:nvPicPr>
        <p:blipFill rotWithShape="1">
          <a:blip r:embed="rId3">
            <a:alphaModFix/>
          </a:blip>
          <a:srcRect/>
          <a:stretch/>
        </p:blipFill>
        <p:spPr>
          <a:xfrm>
            <a:off x="5144589" y="6248400"/>
            <a:ext cx="838199" cy="50292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p:nvPr/>
        </p:nvSpPr>
        <p:spPr>
          <a:xfrm>
            <a:off x="304800" y="1371600"/>
            <a:ext cx="8186737" cy="4724400"/>
          </a:xfrm>
          <a:prstGeom prst="rect">
            <a:avLst/>
          </a:prstGeom>
          <a:noFill/>
          <a:ln>
            <a:noFill/>
          </a:ln>
        </p:spPr>
        <p:txBody>
          <a:bodyPr lIns="91425" tIns="45700" rIns="91425" bIns="45700" anchor="t" anchorCtr="0">
            <a:noAutofit/>
          </a:bodyPr>
          <a:lstStyle/>
          <a:p>
            <a:pPr marL="469900" marR="0" lvl="0" indent="-469900" algn="l" rtl="0">
              <a:spcBef>
                <a:spcPts val="0"/>
              </a:spcBef>
              <a:spcAft>
                <a:spcPts val="0"/>
              </a:spcAft>
              <a:buClr>
                <a:schemeClr val="accent2"/>
              </a:buClr>
              <a:buSzPct val="100000"/>
              <a:buFont typeface="Noto Sans Symbols"/>
              <a:buChar char="□"/>
            </a:pPr>
            <a:r>
              <a:rPr lang="en-US" sz="3000" dirty="0">
                <a:solidFill>
                  <a:srgbClr val="003399"/>
                </a:solidFill>
                <a:latin typeface="Calibri" panose="020F0502020204030204" pitchFamily="34" charset="0"/>
                <a:ea typeface="Verdana"/>
                <a:cs typeface="Verdana"/>
                <a:sym typeface="Verdana"/>
              </a:rPr>
              <a:t>Financial</a:t>
            </a:r>
          </a:p>
          <a:p>
            <a:pPr marL="908050" marR="0" lvl="1" indent="-438150" algn="l" rtl="0">
              <a:spcBef>
                <a:spcPts val="520"/>
              </a:spcBef>
              <a:spcAft>
                <a:spcPts val="0"/>
              </a:spcAft>
              <a:buClr>
                <a:schemeClr val="accent2"/>
              </a:buClr>
              <a:buSzPct val="100000"/>
              <a:buFont typeface="Noto Sans Symbols"/>
              <a:buChar char="■"/>
            </a:pPr>
            <a:r>
              <a:rPr lang="en-US" sz="2800" b="0" i="0" u="none" strike="noStrike" cap="none" dirty="0">
                <a:solidFill>
                  <a:srgbClr val="003399"/>
                </a:solidFill>
                <a:latin typeface="Calibri" panose="020F0502020204030204" pitchFamily="34" charset="0"/>
                <a:ea typeface="Verdana"/>
                <a:cs typeface="Verdana"/>
                <a:sym typeface="Verdana"/>
              </a:rPr>
              <a:t>Access to over $800,000 in scholarships and grants annually</a:t>
            </a:r>
          </a:p>
          <a:p>
            <a:pPr marL="908050" marR="0" lvl="1" indent="-438150" algn="l" rtl="0">
              <a:spcBef>
                <a:spcPts val="520"/>
              </a:spcBef>
              <a:spcAft>
                <a:spcPts val="0"/>
              </a:spcAft>
              <a:buClr>
                <a:schemeClr val="accent2"/>
              </a:buClr>
              <a:buSzPct val="100000"/>
              <a:buFont typeface="Noto Sans Symbols"/>
              <a:buChar char="■"/>
            </a:pPr>
            <a:r>
              <a:rPr lang="en-US" sz="2800" b="0" i="0" u="none" strike="noStrike" cap="none" dirty="0">
                <a:solidFill>
                  <a:srgbClr val="003399"/>
                </a:solidFill>
                <a:latin typeface="Calibri" panose="020F0502020204030204" pitchFamily="34" charset="0"/>
                <a:ea typeface="Verdana"/>
                <a:cs typeface="Verdana"/>
                <a:sym typeface="Verdana"/>
              </a:rPr>
              <a:t>Discount on conference registration fees</a:t>
            </a:r>
          </a:p>
          <a:p>
            <a:pPr marL="908050" marR="0" lvl="1" indent="-438150" algn="l" rtl="0">
              <a:spcBef>
                <a:spcPts val="520"/>
              </a:spcBef>
              <a:spcAft>
                <a:spcPts val="0"/>
              </a:spcAft>
              <a:buClr>
                <a:schemeClr val="accent2"/>
              </a:buClr>
              <a:buSzPct val="100000"/>
              <a:buFont typeface="Noto Sans Symbols"/>
              <a:buChar char="■"/>
            </a:pPr>
            <a:r>
              <a:rPr lang="en-US" sz="2800" b="0" i="0" u="none" strike="noStrike" cap="none" dirty="0">
                <a:solidFill>
                  <a:srgbClr val="003399"/>
                </a:solidFill>
                <a:latin typeface="Calibri" panose="020F0502020204030204" pitchFamily="34" charset="0"/>
                <a:ea typeface="Verdana"/>
                <a:cs typeface="Verdana"/>
                <a:sym typeface="Verdana"/>
              </a:rPr>
              <a:t>Win cash prizes in Material Advantage and partner society contests</a:t>
            </a:r>
          </a:p>
          <a:p>
            <a:pPr marL="908050" marR="0" lvl="1" indent="-438150" algn="l" rtl="0">
              <a:spcBef>
                <a:spcPts val="520"/>
              </a:spcBef>
              <a:spcAft>
                <a:spcPts val="0"/>
              </a:spcAft>
              <a:buClr>
                <a:schemeClr val="accent2"/>
              </a:buClr>
              <a:buSzPct val="100000"/>
              <a:buFont typeface="Noto Sans Symbols"/>
              <a:buChar char="■"/>
            </a:pPr>
            <a:r>
              <a:rPr lang="en-US" sz="2800" b="0" i="0" u="none" strike="noStrike" cap="none" dirty="0">
                <a:solidFill>
                  <a:srgbClr val="003399"/>
                </a:solidFill>
                <a:latin typeface="Calibri" panose="020F0502020204030204" pitchFamily="34" charset="0"/>
                <a:ea typeface="Verdana"/>
                <a:cs typeface="Verdana"/>
                <a:sym typeface="Verdana"/>
              </a:rPr>
              <a:t>Travel grants for chapters to MS&amp;T and partner society conferences and events</a:t>
            </a:r>
          </a:p>
          <a:p>
            <a:pPr marL="908050" marR="0" lvl="1" indent="-438150" algn="l" rtl="0">
              <a:spcBef>
                <a:spcPts val="520"/>
              </a:spcBef>
              <a:spcAft>
                <a:spcPts val="0"/>
              </a:spcAft>
              <a:buClr>
                <a:schemeClr val="accent2"/>
              </a:buClr>
              <a:buSzPct val="100000"/>
              <a:buFont typeface="Noto Sans Symbols"/>
              <a:buChar char="■"/>
            </a:pPr>
            <a:r>
              <a:rPr lang="en-US" sz="2800" b="0" i="0" u="none" strike="noStrike" cap="none" dirty="0">
                <a:solidFill>
                  <a:srgbClr val="003399"/>
                </a:solidFill>
                <a:latin typeface="Calibri" panose="020F0502020204030204" pitchFamily="34" charset="0"/>
                <a:ea typeface="Verdana"/>
                <a:cs typeface="Verdana"/>
                <a:sym typeface="Verdana"/>
              </a:rPr>
              <a:t>Earn money as a session monitor at conferences</a:t>
            </a:r>
          </a:p>
          <a:p>
            <a:pPr marL="908050" marR="0" lvl="1" indent="-438150" algn="l" rtl="0">
              <a:spcBef>
                <a:spcPts val="500"/>
              </a:spcBef>
              <a:spcAft>
                <a:spcPts val="0"/>
              </a:spcAft>
              <a:buClr>
                <a:schemeClr val="accent2"/>
              </a:buClr>
              <a:buFont typeface="Noto Sans Symbols"/>
              <a:buNone/>
            </a:pPr>
            <a:endParaRPr sz="2500" b="1" i="0" u="none" strike="noStrike" cap="none" dirty="0">
              <a:solidFill>
                <a:srgbClr val="003399"/>
              </a:solidFill>
              <a:latin typeface="Verdana"/>
              <a:ea typeface="Verdana"/>
              <a:cs typeface="Verdana"/>
              <a:sym typeface="Verdana"/>
            </a:endParaRPr>
          </a:p>
        </p:txBody>
      </p:sp>
      <p:pic>
        <p:nvPicPr>
          <p:cNvPr id="184" name="Shape 184" descr="I:\ASMInfo\Resources\ASM Resource Center\ASM International Logos and Branding Resources\ASM Logo Process Color\Stacked\ASM_Logo_Color_Stacked_trans_325px.jpg"/>
          <p:cNvPicPr preferRelativeResize="0"/>
          <p:nvPr/>
        </p:nvPicPr>
        <p:blipFill rotWithShape="1">
          <a:blip r:embed="rId3">
            <a:alphaModFix/>
          </a:blip>
          <a:srcRect/>
          <a:stretch/>
        </p:blipFill>
        <p:spPr>
          <a:xfrm>
            <a:off x="5144589" y="6248400"/>
            <a:ext cx="838199" cy="50292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p:nvPr/>
        </p:nvSpPr>
        <p:spPr>
          <a:xfrm>
            <a:off x="276225" y="1371600"/>
            <a:ext cx="8186737" cy="4724400"/>
          </a:xfrm>
          <a:prstGeom prst="rect">
            <a:avLst/>
          </a:prstGeom>
          <a:noFill/>
          <a:ln>
            <a:noFill/>
          </a:ln>
        </p:spPr>
        <p:txBody>
          <a:bodyPr lIns="91425" tIns="45700" rIns="91425" bIns="45700" anchor="t" anchorCtr="0">
            <a:noAutofit/>
          </a:bodyPr>
          <a:lstStyle/>
          <a:p>
            <a:pPr marL="469900" marR="0" lvl="0" indent="-469900" algn="l" rtl="0">
              <a:spcBef>
                <a:spcPts val="0"/>
              </a:spcBef>
              <a:spcAft>
                <a:spcPts val="0"/>
              </a:spcAft>
              <a:buClr>
                <a:schemeClr val="accent2"/>
              </a:buClr>
              <a:buSzPct val="100000"/>
              <a:buFont typeface="Noto Sans Symbols"/>
              <a:buChar char="□"/>
            </a:pPr>
            <a:r>
              <a:rPr lang="en-US" sz="3000" dirty="0">
                <a:solidFill>
                  <a:srgbClr val="003399"/>
                </a:solidFill>
                <a:latin typeface="Calibri" panose="020F0502020204030204" pitchFamily="34" charset="0"/>
                <a:ea typeface="Verdana"/>
                <a:cs typeface="Verdana"/>
                <a:sym typeface="Verdana"/>
              </a:rPr>
              <a:t>Future Opportunities</a:t>
            </a:r>
          </a:p>
          <a:p>
            <a:pPr marL="908050" marR="0" lvl="1" indent="-438150" algn="l" rtl="0">
              <a:spcBef>
                <a:spcPts val="520"/>
              </a:spcBef>
              <a:spcAft>
                <a:spcPts val="0"/>
              </a:spcAft>
              <a:buClr>
                <a:schemeClr val="accent2"/>
              </a:buClr>
              <a:buSzPct val="100000"/>
              <a:buFont typeface="Noto Sans Symbols"/>
              <a:buChar char="■"/>
            </a:pPr>
            <a:r>
              <a:rPr lang="en-US" sz="2800" b="0" i="0" u="none" strike="noStrike" cap="none" dirty="0">
                <a:solidFill>
                  <a:srgbClr val="003399"/>
                </a:solidFill>
                <a:latin typeface="Calibri" panose="020F0502020204030204" pitchFamily="34" charset="0"/>
                <a:ea typeface="Verdana"/>
                <a:cs typeface="Verdana"/>
                <a:sym typeface="Verdana"/>
              </a:rPr>
              <a:t>One year complimentary membership to each partner society following graduation</a:t>
            </a:r>
          </a:p>
          <a:p>
            <a:pPr marL="908050" marR="0" lvl="1" indent="-438150" algn="l" rtl="0">
              <a:spcBef>
                <a:spcPts val="520"/>
              </a:spcBef>
              <a:spcAft>
                <a:spcPts val="0"/>
              </a:spcAft>
              <a:buClr>
                <a:schemeClr val="accent2"/>
              </a:buClr>
              <a:buSzPct val="100000"/>
              <a:buFont typeface="Noto Sans Symbols"/>
              <a:buChar char="■"/>
            </a:pPr>
            <a:r>
              <a:rPr lang="en-US" sz="2800" b="0" i="0" u="none" strike="noStrike" cap="none" dirty="0">
                <a:solidFill>
                  <a:srgbClr val="003399"/>
                </a:solidFill>
                <a:latin typeface="Calibri" panose="020F0502020204030204" pitchFamily="34" charset="0"/>
                <a:ea typeface="Verdana"/>
                <a:cs typeface="Verdana"/>
                <a:sym typeface="Verdana"/>
              </a:rPr>
              <a:t>Internship and employment opportunity Websites offered by each partner</a:t>
            </a:r>
          </a:p>
          <a:p>
            <a:pPr marL="908050" marR="0" lvl="1" indent="-438150" algn="l" rtl="0">
              <a:spcBef>
                <a:spcPts val="520"/>
              </a:spcBef>
              <a:spcAft>
                <a:spcPts val="0"/>
              </a:spcAft>
              <a:buClr>
                <a:schemeClr val="accent2"/>
              </a:buClr>
              <a:buSzPct val="100000"/>
              <a:buFont typeface="Noto Sans Symbols"/>
              <a:buChar char="■"/>
            </a:pPr>
            <a:r>
              <a:rPr lang="en-US" sz="2800" b="0" i="0" u="none" strike="noStrike" cap="none" dirty="0">
                <a:solidFill>
                  <a:srgbClr val="003399"/>
                </a:solidFill>
                <a:latin typeface="Calibri" panose="020F0502020204030204" pitchFamily="34" charset="0"/>
                <a:ea typeface="Verdana"/>
                <a:cs typeface="Verdana"/>
                <a:sym typeface="Verdana"/>
              </a:rPr>
              <a:t>A lifetime of success</a:t>
            </a:r>
          </a:p>
        </p:txBody>
      </p:sp>
      <p:pic>
        <p:nvPicPr>
          <p:cNvPr id="190" name="Shape 190" descr="DetroitASMTues1 287"/>
          <p:cNvPicPr preferRelativeResize="0"/>
          <p:nvPr/>
        </p:nvPicPr>
        <p:blipFill rotWithShape="1">
          <a:blip r:embed="rId3">
            <a:alphaModFix/>
          </a:blip>
          <a:srcRect/>
          <a:stretch/>
        </p:blipFill>
        <p:spPr>
          <a:xfrm>
            <a:off x="4975412" y="3711388"/>
            <a:ext cx="3646300" cy="2384611"/>
          </a:xfrm>
          <a:prstGeom prst="rect">
            <a:avLst/>
          </a:prstGeom>
          <a:noFill/>
          <a:ln>
            <a:noFill/>
          </a:ln>
        </p:spPr>
      </p:pic>
      <p:pic>
        <p:nvPicPr>
          <p:cNvPr id="191" name="Shape 191" descr="I:\ASMInfo\Resources\ASM Resource Center\ASM International Logos and Branding Resources\ASM Logo Process Color\Stacked\ASM_Logo_Color_Stacked_trans_325px.jpg"/>
          <p:cNvPicPr preferRelativeResize="0"/>
          <p:nvPr/>
        </p:nvPicPr>
        <p:blipFill rotWithShape="1">
          <a:blip r:embed="rId4">
            <a:alphaModFix/>
          </a:blip>
          <a:srcRect/>
          <a:stretch/>
        </p:blipFill>
        <p:spPr>
          <a:xfrm>
            <a:off x="5144589" y="6248400"/>
            <a:ext cx="838199" cy="50292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body" idx="1"/>
          </p:nvPr>
        </p:nvSpPr>
        <p:spPr>
          <a:xfrm>
            <a:off x="280987" y="1371600"/>
            <a:ext cx="8186737" cy="4648199"/>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accent2"/>
              </a:buClr>
              <a:buSzPct val="100000"/>
              <a:buFont typeface="Noto Sans Symbols"/>
              <a:buChar char="❑"/>
            </a:pPr>
            <a:r>
              <a:rPr lang="en-US" sz="3000" b="1" i="0" u="none" strike="noStrike" cap="none" dirty="0">
                <a:solidFill>
                  <a:srgbClr val="003399"/>
                </a:solidFill>
                <a:latin typeface="Calibri" panose="020F0502020204030204" pitchFamily="34" charset="0"/>
                <a:ea typeface="Verdana"/>
                <a:cs typeface="Verdana"/>
                <a:sym typeface="Verdana"/>
              </a:rPr>
              <a:t> </a:t>
            </a:r>
            <a:r>
              <a:rPr lang="en-US" b="1" i="0" u="none" strike="noStrike" cap="none" dirty="0">
                <a:solidFill>
                  <a:srgbClr val="003399"/>
                </a:solidFill>
                <a:latin typeface="Calibri" panose="020F0502020204030204" pitchFamily="34" charset="0"/>
                <a:ea typeface="Verdana"/>
                <a:cs typeface="Verdana"/>
                <a:sym typeface="Verdana"/>
              </a:rPr>
              <a:t>WHAT DOES A MATERIAL ADVANTAGE CHAPTER DO?</a:t>
            </a:r>
          </a:p>
          <a:p>
            <a:pPr marL="908050" marR="0" lvl="1" indent="-438150" algn="l" rtl="0">
              <a:lnSpc>
                <a:spcPct val="90000"/>
              </a:lnSpc>
              <a:spcBef>
                <a:spcPts val="480"/>
              </a:spcBef>
              <a:spcAft>
                <a:spcPts val="0"/>
              </a:spcAft>
              <a:buClr>
                <a:schemeClr val="accent2"/>
              </a:buClr>
              <a:buSzPct val="100000"/>
              <a:buFont typeface="Noto Sans Symbols"/>
              <a:buChar char="■"/>
            </a:pPr>
            <a:r>
              <a:rPr lang="en-US" b="0" i="0" u="none" strike="noStrike" cap="none" dirty="0">
                <a:solidFill>
                  <a:srgbClr val="003399"/>
                </a:solidFill>
                <a:latin typeface="Calibri" panose="020F0502020204030204" pitchFamily="34" charset="0"/>
                <a:ea typeface="Verdana"/>
                <a:cs typeface="Verdana"/>
                <a:sym typeface="Verdana"/>
              </a:rPr>
              <a:t>Meet other engineering students in your school and at conferences</a:t>
            </a:r>
          </a:p>
          <a:p>
            <a:pPr marL="908050" marR="0" lvl="1" indent="-438150" algn="l" rtl="0">
              <a:lnSpc>
                <a:spcPct val="90000"/>
              </a:lnSpc>
              <a:spcBef>
                <a:spcPts val="480"/>
              </a:spcBef>
              <a:spcAft>
                <a:spcPts val="0"/>
              </a:spcAft>
              <a:buClr>
                <a:schemeClr val="accent2"/>
              </a:buClr>
              <a:buSzPct val="100000"/>
              <a:buFont typeface="Noto Sans Symbols"/>
              <a:buChar char="■"/>
            </a:pPr>
            <a:r>
              <a:rPr lang="en-US" b="0" i="0" u="none" strike="noStrike" cap="none" dirty="0">
                <a:solidFill>
                  <a:srgbClr val="003399"/>
                </a:solidFill>
                <a:latin typeface="Calibri" panose="020F0502020204030204" pitchFamily="34" charset="0"/>
                <a:ea typeface="Verdana"/>
                <a:cs typeface="Verdana"/>
                <a:sym typeface="Verdana"/>
              </a:rPr>
              <a:t>Start forming a network of contacts now</a:t>
            </a:r>
          </a:p>
          <a:p>
            <a:pPr marL="908050" marR="0" lvl="1" indent="-438150" algn="l" rtl="0">
              <a:lnSpc>
                <a:spcPct val="90000"/>
              </a:lnSpc>
              <a:spcBef>
                <a:spcPts val="480"/>
              </a:spcBef>
              <a:spcAft>
                <a:spcPts val="0"/>
              </a:spcAft>
              <a:buClr>
                <a:schemeClr val="accent2"/>
              </a:buClr>
              <a:buSzPct val="100000"/>
              <a:buFont typeface="Noto Sans Symbols"/>
              <a:buChar char="■"/>
            </a:pPr>
            <a:r>
              <a:rPr lang="en-US" b="0" i="0" u="none" strike="noStrike" cap="none" dirty="0">
                <a:solidFill>
                  <a:srgbClr val="003399"/>
                </a:solidFill>
                <a:latin typeface="Calibri" panose="020F0502020204030204" pitchFamily="34" charset="0"/>
                <a:ea typeface="Verdana"/>
                <a:cs typeface="Verdana"/>
                <a:sym typeface="Verdana"/>
              </a:rPr>
              <a:t>Enter Material Advantage contests and challenges</a:t>
            </a:r>
          </a:p>
          <a:p>
            <a:pPr marL="908050" marR="0" lvl="1" indent="-438150" algn="l" rtl="0">
              <a:lnSpc>
                <a:spcPct val="90000"/>
              </a:lnSpc>
              <a:spcBef>
                <a:spcPts val="480"/>
              </a:spcBef>
              <a:spcAft>
                <a:spcPts val="0"/>
              </a:spcAft>
              <a:buClr>
                <a:schemeClr val="accent2"/>
              </a:buClr>
              <a:buSzPct val="100000"/>
              <a:buFont typeface="Noto Sans Symbols"/>
              <a:buChar char="■"/>
            </a:pPr>
            <a:r>
              <a:rPr lang="en-US" b="0" i="0" u="none" strike="noStrike" cap="none" dirty="0">
                <a:solidFill>
                  <a:srgbClr val="003399"/>
                </a:solidFill>
                <a:latin typeface="Calibri" panose="020F0502020204030204" pitchFamily="34" charset="0"/>
                <a:ea typeface="Verdana"/>
                <a:cs typeface="Verdana"/>
                <a:sym typeface="Verdana"/>
              </a:rPr>
              <a:t>Mentor K-12 future materials science engineers</a:t>
            </a:r>
          </a:p>
          <a:p>
            <a:pPr marL="908050" marR="0" lvl="1" indent="-438150" algn="l" rtl="0">
              <a:lnSpc>
                <a:spcPct val="90000"/>
              </a:lnSpc>
              <a:spcBef>
                <a:spcPts val="480"/>
              </a:spcBef>
              <a:buClr>
                <a:schemeClr val="accent2"/>
              </a:buClr>
              <a:buSzPct val="100000"/>
              <a:buFont typeface="Noto Sans Symbols"/>
              <a:buChar char="■"/>
            </a:pPr>
            <a:r>
              <a:rPr lang="en-US" b="0" i="0" u="none" strike="noStrike" cap="none" dirty="0">
                <a:solidFill>
                  <a:srgbClr val="003399"/>
                </a:solidFill>
                <a:latin typeface="Calibri" panose="020F0502020204030204" pitchFamily="34" charset="0"/>
                <a:ea typeface="Verdana"/>
                <a:cs typeface="Verdana"/>
                <a:sym typeface="Verdana"/>
              </a:rPr>
              <a:t>Travel grants available to chapters</a:t>
            </a:r>
          </a:p>
        </p:txBody>
      </p:sp>
      <p:pic>
        <p:nvPicPr>
          <p:cNvPr id="197" name="Shape 197" descr="I:\ASMInfo\Resources\ASM Resource Center\ASM International Logos and Branding Resources\ASM Logo Process Color\Stacked\ASM_Logo_Color_Stacked_trans_325px.jpg"/>
          <p:cNvPicPr preferRelativeResize="0"/>
          <p:nvPr/>
        </p:nvPicPr>
        <p:blipFill rotWithShape="1">
          <a:blip r:embed="rId3">
            <a:alphaModFix/>
          </a:blip>
          <a:srcRect/>
          <a:stretch/>
        </p:blipFill>
        <p:spPr>
          <a:xfrm>
            <a:off x="5144589" y="6248400"/>
            <a:ext cx="838199" cy="50292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Shape 202"/>
          <p:cNvSpPr/>
          <p:nvPr/>
        </p:nvSpPr>
        <p:spPr>
          <a:xfrm>
            <a:off x="280987" y="1362075"/>
            <a:ext cx="8305799" cy="4648199"/>
          </a:xfrm>
          <a:prstGeom prst="rect">
            <a:avLst/>
          </a:prstGeom>
          <a:noFill/>
          <a:ln>
            <a:noFill/>
          </a:ln>
        </p:spPr>
        <p:txBody>
          <a:bodyPr lIns="91425" tIns="45700" rIns="91425" bIns="45700" anchor="t" anchorCtr="0">
            <a:noAutofit/>
          </a:bodyPr>
          <a:lstStyle/>
          <a:p>
            <a:pPr marL="469900" marR="0" lvl="0" indent="-469900" algn="l" rtl="0">
              <a:lnSpc>
                <a:spcPct val="90000"/>
              </a:lnSpc>
              <a:spcBef>
                <a:spcPts val="0"/>
              </a:spcBef>
              <a:spcAft>
                <a:spcPts val="0"/>
              </a:spcAft>
              <a:buClr>
                <a:schemeClr val="accent2"/>
              </a:buClr>
              <a:buSzPct val="100000"/>
              <a:buFont typeface="Noto Sans Symbols"/>
              <a:buChar char="□"/>
            </a:pPr>
            <a:r>
              <a:rPr lang="en-US" sz="3200" b="1" dirty="0">
                <a:solidFill>
                  <a:srgbClr val="003399"/>
                </a:solidFill>
                <a:latin typeface="Calibri" panose="020F0502020204030204" pitchFamily="34" charset="0"/>
                <a:ea typeface="Verdana"/>
                <a:cs typeface="Verdana"/>
                <a:sym typeface="Verdana"/>
              </a:rPr>
              <a:t>WHAT DOES A MATERIAL ADVANTAGE CHAPTER DO? </a:t>
            </a:r>
            <a:r>
              <a:rPr lang="en-US" sz="3200" dirty="0">
                <a:solidFill>
                  <a:srgbClr val="003399"/>
                </a:solidFill>
                <a:latin typeface="Calibri" panose="020F0502020204030204" pitchFamily="34" charset="0"/>
                <a:ea typeface="Verdana"/>
                <a:cs typeface="Verdana"/>
                <a:sym typeface="Verdana"/>
              </a:rPr>
              <a:t>(cont.)</a:t>
            </a:r>
          </a:p>
          <a:p>
            <a:pPr marL="908050" marR="0" lvl="1" indent="-438150" algn="l" rtl="0">
              <a:lnSpc>
                <a:spcPct val="90000"/>
              </a:lnSpc>
              <a:spcBef>
                <a:spcPts val="520"/>
              </a:spcBef>
              <a:spcAft>
                <a:spcPts val="0"/>
              </a:spcAft>
              <a:buClr>
                <a:schemeClr val="accent2"/>
              </a:buClr>
              <a:buSzPct val="100000"/>
              <a:buFont typeface="Noto Sans Symbols"/>
              <a:buChar char="■"/>
            </a:pPr>
            <a:r>
              <a:rPr lang="en-US" sz="2800" b="0" i="0" u="none" strike="noStrike" cap="none" dirty="0">
                <a:solidFill>
                  <a:srgbClr val="003399"/>
                </a:solidFill>
                <a:latin typeface="Calibri" panose="020F0502020204030204" pitchFamily="34" charset="0"/>
                <a:ea typeface="Verdana"/>
                <a:cs typeface="Verdana"/>
                <a:sym typeface="Verdana"/>
              </a:rPr>
              <a:t>New Chapters receive $150 start-up funds</a:t>
            </a:r>
          </a:p>
          <a:p>
            <a:pPr marL="908050" marR="0" lvl="1" indent="-438150" algn="l" rtl="0">
              <a:lnSpc>
                <a:spcPct val="90000"/>
              </a:lnSpc>
              <a:spcBef>
                <a:spcPts val="520"/>
              </a:spcBef>
              <a:spcAft>
                <a:spcPts val="0"/>
              </a:spcAft>
              <a:buClr>
                <a:schemeClr val="accent2"/>
              </a:buClr>
              <a:buSzPct val="100000"/>
              <a:buFont typeface="Noto Sans Symbols"/>
              <a:buChar char="■"/>
            </a:pPr>
            <a:r>
              <a:rPr lang="en-US" sz="2800" b="0" i="0" u="none" strike="noStrike" cap="none" dirty="0">
                <a:solidFill>
                  <a:srgbClr val="003399"/>
                </a:solidFill>
                <a:latin typeface="Calibri" panose="020F0502020204030204" pitchFamily="34" charset="0"/>
                <a:ea typeface="Verdana"/>
                <a:cs typeface="Verdana"/>
                <a:sym typeface="Verdana"/>
              </a:rPr>
              <a:t>Annual rebate of $5 per active member</a:t>
            </a:r>
          </a:p>
          <a:p>
            <a:pPr marL="908050" marR="0" lvl="1" indent="-438150" algn="l" rtl="0">
              <a:lnSpc>
                <a:spcPct val="90000"/>
              </a:lnSpc>
              <a:spcBef>
                <a:spcPts val="520"/>
              </a:spcBef>
              <a:spcAft>
                <a:spcPts val="0"/>
              </a:spcAft>
              <a:buClr>
                <a:schemeClr val="accent2"/>
              </a:buClr>
              <a:buSzPct val="100000"/>
              <a:buFont typeface="Noto Sans Symbols"/>
              <a:buChar char="■"/>
            </a:pPr>
            <a:r>
              <a:rPr lang="en-US" sz="2800" b="0" i="0" u="none" strike="noStrike" cap="none" dirty="0">
                <a:solidFill>
                  <a:srgbClr val="003399"/>
                </a:solidFill>
                <a:latin typeface="Calibri" panose="020F0502020204030204" pitchFamily="34" charset="0"/>
                <a:ea typeface="Verdana"/>
                <a:cs typeface="Verdana"/>
                <a:sym typeface="Verdana"/>
              </a:rPr>
              <a:t>Hold meetings and activities, technical or social</a:t>
            </a:r>
          </a:p>
          <a:p>
            <a:pPr marL="908050" marR="0" lvl="1" indent="-438150" algn="l" rtl="0">
              <a:lnSpc>
                <a:spcPct val="90000"/>
              </a:lnSpc>
              <a:spcBef>
                <a:spcPts val="520"/>
              </a:spcBef>
              <a:spcAft>
                <a:spcPts val="0"/>
              </a:spcAft>
              <a:buClr>
                <a:schemeClr val="accent2"/>
              </a:buClr>
              <a:buSzPct val="100000"/>
              <a:buFont typeface="Noto Sans Symbols"/>
              <a:buChar char="■"/>
            </a:pPr>
            <a:r>
              <a:rPr lang="en-US" sz="2800" b="0" i="0" u="none" strike="noStrike" cap="none" dirty="0">
                <a:solidFill>
                  <a:srgbClr val="003399"/>
                </a:solidFill>
                <a:latin typeface="Calibri" panose="020F0502020204030204" pitchFamily="34" charset="0"/>
                <a:ea typeface="Verdana"/>
                <a:cs typeface="Verdana"/>
                <a:sym typeface="Verdana"/>
              </a:rPr>
              <a:t>Recruit new members</a:t>
            </a:r>
          </a:p>
          <a:p>
            <a:pPr marL="908050" marR="0" lvl="1" indent="-438150" algn="l" rtl="0">
              <a:lnSpc>
                <a:spcPct val="90000"/>
              </a:lnSpc>
              <a:spcBef>
                <a:spcPts val="520"/>
              </a:spcBef>
              <a:spcAft>
                <a:spcPts val="0"/>
              </a:spcAft>
              <a:buClr>
                <a:schemeClr val="accent2"/>
              </a:buClr>
              <a:buSzPct val="100000"/>
              <a:buFont typeface="Noto Sans Symbols"/>
              <a:buChar char="■"/>
            </a:pPr>
            <a:r>
              <a:rPr lang="en-US" sz="2800" b="0" i="0" u="none" strike="noStrike" cap="none" dirty="0">
                <a:solidFill>
                  <a:srgbClr val="003399"/>
                </a:solidFill>
                <a:latin typeface="Calibri" panose="020F0502020204030204" pitchFamily="34" charset="0"/>
                <a:ea typeface="Verdana"/>
                <a:cs typeface="Verdana"/>
                <a:sym typeface="Verdana"/>
              </a:rPr>
              <a:t>Chapter recognition through Material Advantage awards and challenges: Chapters of Excellence, Membership Challenge.</a:t>
            </a:r>
          </a:p>
        </p:txBody>
      </p:sp>
      <p:pic>
        <p:nvPicPr>
          <p:cNvPr id="203" name="Shape 203" descr="I:\ASMInfo\Resources\ASM Resource Center\ASM International Logos and Branding Resources\ASM Logo Process Color\Stacked\ASM_Logo_Color_Stacked_trans_325px.jpg"/>
          <p:cNvPicPr preferRelativeResize="0"/>
          <p:nvPr/>
        </p:nvPicPr>
        <p:blipFill rotWithShape="1">
          <a:blip r:embed="rId3">
            <a:alphaModFix/>
          </a:blip>
          <a:srcRect/>
          <a:stretch/>
        </p:blipFill>
        <p:spPr>
          <a:xfrm>
            <a:off x="5144589" y="6248400"/>
            <a:ext cx="838199" cy="50292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Shape 208"/>
          <p:cNvSpPr txBox="1">
            <a:spLocks noGrp="1"/>
          </p:cNvSpPr>
          <p:nvPr>
            <p:ph type="body" idx="1"/>
          </p:nvPr>
        </p:nvSpPr>
        <p:spPr>
          <a:xfrm>
            <a:off x="280987" y="1371600"/>
            <a:ext cx="8186737" cy="4648199"/>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accent2"/>
              </a:buClr>
              <a:buSzPct val="100000"/>
              <a:buFont typeface="Noto Sans Symbols"/>
              <a:buChar char="❑"/>
            </a:pPr>
            <a:r>
              <a:rPr lang="en-US" b="1" i="0" u="none" strike="noStrike" cap="none" dirty="0">
                <a:solidFill>
                  <a:srgbClr val="003399"/>
                </a:solidFill>
                <a:latin typeface="Calibri" panose="020F0502020204030204" pitchFamily="34" charset="0"/>
                <a:ea typeface="Verdana"/>
                <a:cs typeface="Verdana"/>
                <a:sym typeface="Verdana"/>
              </a:rPr>
              <a:t> WHAT IS MS&amp;T?</a:t>
            </a:r>
          </a:p>
          <a:p>
            <a:pPr marL="912813" marR="0" lvl="1" indent="-328613" algn="l" rtl="0">
              <a:spcBef>
                <a:spcPts val="480"/>
              </a:spcBef>
              <a:spcAft>
                <a:spcPts val="0"/>
              </a:spcAft>
              <a:buClr>
                <a:srgbClr val="C0504D"/>
              </a:buClr>
              <a:buSzPct val="100000"/>
              <a:buFont typeface="Noto Sans Symbols"/>
              <a:buChar char="■"/>
            </a:pPr>
            <a:r>
              <a:rPr lang="en-US" b="0" i="0" u="none" strike="noStrike" cap="none" dirty="0">
                <a:solidFill>
                  <a:srgbClr val="003399"/>
                </a:solidFill>
                <a:latin typeface="Calibri" panose="020F0502020204030204" pitchFamily="34" charset="0"/>
                <a:ea typeface="Verdana"/>
                <a:cs typeface="Verdana"/>
                <a:sym typeface="Verdana"/>
              </a:rPr>
              <a:t>Materials Science &amp; Technology Conference and Exhibition</a:t>
            </a:r>
          </a:p>
          <a:p>
            <a:pPr marL="912813" marR="0" lvl="1" indent="-328613" algn="l" rtl="0">
              <a:spcBef>
                <a:spcPts val="480"/>
              </a:spcBef>
              <a:spcAft>
                <a:spcPts val="0"/>
              </a:spcAft>
              <a:buClr>
                <a:srgbClr val="C0504D"/>
              </a:buClr>
              <a:buSzPct val="100000"/>
              <a:buFont typeface="Noto Sans Symbols"/>
              <a:buChar char="■"/>
            </a:pPr>
            <a:r>
              <a:rPr lang="en-US" b="0" i="0" u="none" strike="noStrike" cap="none" dirty="0">
                <a:solidFill>
                  <a:srgbClr val="003399"/>
                </a:solidFill>
                <a:latin typeface="Calibri" panose="020F0502020204030204" pitchFamily="34" charset="0"/>
                <a:ea typeface="Verdana"/>
                <a:cs typeface="Verdana"/>
                <a:sym typeface="Verdana"/>
              </a:rPr>
              <a:t>Materials conference organized by the four partner organizations of Material Advantage</a:t>
            </a:r>
          </a:p>
          <a:p>
            <a:pPr marL="912813" marR="0" lvl="1" indent="-328613" algn="l" rtl="0">
              <a:spcBef>
                <a:spcPts val="480"/>
              </a:spcBef>
              <a:spcAft>
                <a:spcPts val="0"/>
              </a:spcAft>
              <a:buClr>
                <a:srgbClr val="C0504D"/>
              </a:buClr>
              <a:buSzPct val="100000"/>
              <a:buFont typeface="Noto Sans Symbols"/>
              <a:buChar char="■"/>
            </a:pPr>
            <a:r>
              <a:rPr lang="en-US" b="0" i="0" u="none" strike="noStrike" cap="none" dirty="0">
                <a:solidFill>
                  <a:srgbClr val="003399"/>
                </a:solidFill>
                <a:latin typeface="Calibri" panose="020F0502020204030204" pitchFamily="34" charset="0"/>
                <a:ea typeface="Verdana"/>
                <a:cs typeface="Verdana"/>
                <a:sym typeface="Verdana"/>
              </a:rPr>
              <a:t>Held annually in the Fall</a:t>
            </a:r>
          </a:p>
          <a:p>
            <a:pPr marL="912813" marR="0" lvl="1" indent="-328613" algn="l" rtl="0">
              <a:spcBef>
                <a:spcPts val="480"/>
              </a:spcBef>
              <a:spcAft>
                <a:spcPts val="0"/>
              </a:spcAft>
              <a:buClr>
                <a:srgbClr val="C0504D"/>
              </a:buClr>
              <a:buSzPct val="100000"/>
              <a:buFont typeface="Noto Sans Symbols"/>
              <a:buChar char="■"/>
            </a:pPr>
            <a:r>
              <a:rPr lang="en-US" b="0" i="0" u="none" strike="noStrike" cap="none" dirty="0">
                <a:solidFill>
                  <a:srgbClr val="003399"/>
                </a:solidFill>
                <a:latin typeface="Calibri" panose="020F0502020204030204" pitchFamily="34" charset="0"/>
                <a:ea typeface="Verdana"/>
                <a:cs typeface="Verdana"/>
                <a:sym typeface="Verdana"/>
              </a:rPr>
              <a:t>Maximum opportunities for Material Advantage members for networking, learning, and fun</a:t>
            </a:r>
          </a:p>
          <a:p>
            <a:pPr marL="912813" marR="0" lvl="1" indent="-328613" algn="l" rtl="0">
              <a:spcBef>
                <a:spcPts val="480"/>
              </a:spcBef>
              <a:spcAft>
                <a:spcPts val="0"/>
              </a:spcAft>
              <a:buClr>
                <a:srgbClr val="C0504D"/>
              </a:buClr>
              <a:buSzPct val="100000"/>
              <a:buFont typeface="Noto Sans Symbols"/>
              <a:buNone/>
            </a:pPr>
            <a:endParaRPr sz="2400" b="0" i="0" u="none" strike="noStrike" cap="none" dirty="0">
              <a:solidFill>
                <a:srgbClr val="003399"/>
              </a:solidFill>
              <a:latin typeface="Verdana"/>
              <a:ea typeface="Verdana"/>
              <a:cs typeface="Verdana"/>
              <a:sym typeface="Verdana"/>
            </a:endParaRPr>
          </a:p>
          <a:p>
            <a:pPr marL="742950" marR="0" lvl="1" indent="-285750" algn="l" rtl="0">
              <a:spcBef>
                <a:spcPts val="560"/>
              </a:spcBef>
              <a:buClr>
                <a:schemeClr val="dk1"/>
              </a:buClr>
              <a:buSzPct val="100000"/>
              <a:buFont typeface="Arial"/>
              <a:buNone/>
            </a:pPr>
            <a:endParaRPr sz="2800" b="0" i="0" u="none" strike="noStrike" cap="none" dirty="0">
              <a:solidFill>
                <a:srgbClr val="003399"/>
              </a:solidFill>
              <a:latin typeface="Calibri"/>
              <a:ea typeface="Calibri"/>
              <a:cs typeface="Calibri"/>
              <a:sym typeface="Calibri"/>
            </a:endParaRPr>
          </a:p>
        </p:txBody>
      </p:sp>
      <p:pic>
        <p:nvPicPr>
          <p:cNvPr id="209" name="Shape 209" descr="I:\ASMInfo\Resources\ASM Resource Center\ASM International Logos and Branding Resources\ASM Logo Process Color\Stacked\ASM_Logo_Color_Stacked_trans_325px.jpg"/>
          <p:cNvPicPr preferRelativeResize="0"/>
          <p:nvPr/>
        </p:nvPicPr>
        <p:blipFill rotWithShape="1">
          <a:blip r:embed="rId3">
            <a:alphaModFix/>
          </a:blip>
          <a:srcRect/>
          <a:stretch/>
        </p:blipFill>
        <p:spPr>
          <a:xfrm>
            <a:off x="5144589" y="6248400"/>
            <a:ext cx="838199" cy="50292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Shape 214"/>
          <p:cNvSpPr txBox="1">
            <a:spLocks noGrp="1"/>
          </p:cNvSpPr>
          <p:nvPr>
            <p:ph type="body" idx="1"/>
          </p:nvPr>
        </p:nvSpPr>
        <p:spPr>
          <a:xfrm>
            <a:off x="295275" y="1343025"/>
            <a:ext cx="8186737" cy="5181600"/>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accent2"/>
              </a:buClr>
              <a:buSzPct val="100000"/>
              <a:buFont typeface="Noto Sans Symbols"/>
              <a:buChar char="❑"/>
            </a:pPr>
            <a:r>
              <a:rPr lang="en-US" sz="3000" b="1" i="0" u="none" strike="noStrike" cap="none" dirty="0">
                <a:solidFill>
                  <a:srgbClr val="003399"/>
                </a:solidFill>
                <a:latin typeface="Calibri" panose="020F0502020204030204" pitchFamily="34" charset="0"/>
                <a:ea typeface="Verdana"/>
                <a:cs typeface="Verdana"/>
                <a:sym typeface="Verdana"/>
              </a:rPr>
              <a:t> </a:t>
            </a:r>
            <a:r>
              <a:rPr lang="en-US" b="1" i="0" u="none" strike="noStrike" cap="none" dirty="0">
                <a:solidFill>
                  <a:srgbClr val="003399"/>
                </a:solidFill>
                <a:latin typeface="Calibri" panose="020F0502020204030204" pitchFamily="34" charset="0"/>
                <a:ea typeface="Verdana"/>
                <a:cs typeface="Verdana"/>
                <a:sym typeface="Verdana"/>
              </a:rPr>
              <a:t>WHAT’S AT MS&amp;T FOR STUDENTS?</a:t>
            </a:r>
          </a:p>
          <a:p>
            <a:pPr marL="912813" marR="0" lvl="1" indent="-328613" algn="l" rtl="0">
              <a:spcBef>
                <a:spcPts val="480"/>
              </a:spcBef>
              <a:spcAft>
                <a:spcPts val="0"/>
              </a:spcAft>
              <a:buClr>
                <a:srgbClr val="C0504D"/>
              </a:buClr>
              <a:buSzPct val="100000"/>
              <a:buFont typeface="Noto Sans Symbols"/>
              <a:buChar char="■"/>
            </a:pPr>
            <a:r>
              <a:rPr lang="en-US" sz="2700" b="0" i="0" u="none" strike="noStrike" cap="none" dirty="0">
                <a:solidFill>
                  <a:srgbClr val="003399"/>
                </a:solidFill>
                <a:latin typeface="Calibri" panose="020F0502020204030204" pitchFamily="34" charset="0"/>
                <a:ea typeface="Verdana"/>
                <a:cs typeface="Verdana"/>
                <a:sym typeface="Verdana"/>
              </a:rPr>
              <a:t>Chapter Officer Workshop for chapter officers </a:t>
            </a:r>
          </a:p>
          <a:p>
            <a:pPr marL="912813" marR="0" lvl="1" indent="-328613" algn="l" rtl="0">
              <a:spcBef>
                <a:spcPts val="480"/>
              </a:spcBef>
              <a:spcAft>
                <a:spcPts val="0"/>
              </a:spcAft>
              <a:buClr>
                <a:srgbClr val="C0504D"/>
              </a:buClr>
              <a:buSzPct val="100000"/>
              <a:buFont typeface="Noto Sans Symbols"/>
              <a:buChar char="■"/>
            </a:pPr>
            <a:r>
              <a:rPr lang="en-US" sz="2700" b="0" i="0" u="none" strike="noStrike" cap="none" dirty="0">
                <a:solidFill>
                  <a:srgbClr val="003399"/>
                </a:solidFill>
                <a:latin typeface="Calibri" panose="020F0502020204030204" pitchFamily="34" charset="0"/>
                <a:ea typeface="Verdana"/>
                <a:cs typeface="Verdana"/>
                <a:sym typeface="Verdana"/>
              </a:rPr>
              <a:t>MA Contests: </a:t>
            </a:r>
          </a:p>
          <a:p>
            <a:pPr marL="1312863" marR="0" lvl="2" indent="-334963" algn="l" rtl="0">
              <a:spcBef>
                <a:spcPts val="400"/>
              </a:spcBef>
              <a:spcAft>
                <a:spcPts val="0"/>
              </a:spcAft>
              <a:buClr>
                <a:srgbClr val="C0504D"/>
              </a:buClr>
              <a:buSzPct val="100000"/>
              <a:buFont typeface="Noto Sans Symbols"/>
              <a:buChar char="■"/>
            </a:pPr>
            <a:r>
              <a:rPr lang="en-US" dirty="0">
                <a:solidFill>
                  <a:srgbClr val="003399"/>
                </a:solidFill>
                <a:latin typeface="Calibri" panose="020F0502020204030204" pitchFamily="34" charset="0"/>
                <a:ea typeface="Verdana"/>
                <a:cs typeface="Verdana"/>
                <a:sym typeface="Verdana"/>
              </a:rPr>
              <a:t>Undergraduate </a:t>
            </a:r>
            <a:r>
              <a:rPr lang="en-US" b="0" i="0" u="none" strike="noStrike" cap="none" dirty="0">
                <a:solidFill>
                  <a:srgbClr val="003399"/>
                </a:solidFill>
                <a:latin typeface="Calibri" panose="020F0502020204030204" pitchFamily="34" charset="0"/>
                <a:ea typeface="Verdana"/>
                <a:cs typeface="Verdana"/>
                <a:sym typeface="Verdana"/>
              </a:rPr>
              <a:t>Speaking Contest</a:t>
            </a:r>
          </a:p>
          <a:p>
            <a:pPr marL="1312863" marR="0" lvl="2" indent="-334963" algn="l" rtl="0">
              <a:spcBef>
                <a:spcPts val="400"/>
              </a:spcBef>
              <a:spcAft>
                <a:spcPts val="0"/>
              </a:spcAft>
              <a:buClr>
                <a:srgbClr val="C0504D"/>
              </a:buClr>
              <a:buSzPct val="100000"/>
              <a:buFont typeface="Noto Sans Symbols"/>
              <a:buChar char="■"/>
            </a:pPr>
            <a:r>
              <a:rPr lang="en-US" b="0" i="0" u="none" strike="noStrike" cap="none" dirty="0">
                <a:solidFill>
                  <a:srgbClr val="003399"/>
                </a:solidFill>
                <a:latin typeface="Calibri" panose="020F0502020204030204" pitchFamily="34" charset="0"/>
                <a:ea typeface="Verdana"/>
                <a:cs typeface="Verdana"/>
                <a:sym typeface="Verdana"/>
              </a:rPr>
              <a:t>Undergraduate and Graduate Poster Contests</a:t>
            </a:r>
          </a:p>
          <a:p>
            <a:pPr marL="1312863" marR="0" lvl="2" indent="-334963" algn="l" rtl="0">
              <a:spcBef>
                <a:spcPts val="400"/>
              </a:spcBef>
              <a:spcAft>
                <a:spcPts val="0"/>
              </a:spcAft>
              <a:buClr>
                <a:srgbClr val="C0504D"/>
              </a:buClr>
              <a:buSzPct val="100000"/>
              <a:buFont typeface="Noto Sans Symbols"/>
              <a:buChar char="■"/>
            </a:pPr>
            <a:r>
              <a:rPr lang="en-US" dirty="0">
                <a:solidFill>
                  <a:srgbClr val="003399"/>
                </a:solidFill>
                <a:latin typeface="Calibri" panose="020F0502020204030204" pitchFamily="34" charset="0"/>
                <a:ea typeface="Verdana"/>
                <a:cs typeface="Verdana"/>
                <a:sym typeface="Verdana"/>
              </a:rPr>
              <a:t>Ceramic </a:t>
            </a:r>
            <a:r>
              <a:rPr lang="en-US" b="0" i="0" u="none" strike="noStrike" cap="none" dirty="0">
                <a:solidFill>
                  <a:srgbClr val="003399"/>
                </a:solidFill>
                <a:latin typeface="Calibri" panose="020F0502020204030204" pitchFamily="34" charset="0"/>
                <a:ea typeface="Verdana"/>
                <a:cs typeface="Verdana"/>
                <a:sym typeface="Verdana"/>
              </a:rPr>
              <a:t>Mug Drop Contest</a:t>
            </a:r>
          </a:p>
          <a:p>
            <a:pPr marL="1312863" marR="0" lvl="2" indent="-334963" algn="l" rtl="0">
              <a:spcBef>
                <a:spcPts val="400"/>
              </a:spcBef>
              <a:spcAft>
                <a:spcPts val="0"/>
              </a:spcAft>
              <a:buClr>
                <a:srgbClr val="C0504D"/>
              </a:buClr>
              <a:buSzPct val="100000"/>
              <a:buFont typeface="Noto Sans Symbols"/>
              <a:buChar char="■"/>
            </a:pPr>
            <a:r>
              <a:rPr lang="en-US" b="0" i="0" u="none" strike="noStrike" cap="none" dirty="0">
                <a:solidFill>
                  <a:srgbClr val="003399"/>
                </a:solidFill>
                <a:latin typeface="Calibri" panose="020F0502020204030204" pitchFamily="34" charset="0"/>
                <a:ea typeface="Verdana"/>
                <a:cs typeface="Verdana"/>
                <a:sym typeface="Verdana"/>
              </a:rPr>
              <a:t>Ceramic Disc Golf Contest</a:t>
            </a:r>
          </a:p>
          <a:p>
            <a:pPr marL="912813" marR="0" lvl="1" indent="-328613" algn="l" rtl="0">
              <a:spcBef>
                <a:spcPts val="480"/>
              </a:spcBef>
              <a:spcAft>
                <a:spcPts val="0"/>
              </a:spcAft>
              <a:buClr>
                <a:srgbClr val="C0504D"/>
              </a:buClr>
              <a:buSzPct val="100000"/>
              <a:buFont typeface="Noto Sans Symbols"/>
              <a:buChar char="■"/>
            </a:pPr>
            <a:r>
              <a:rPr lang="en-US" sz="2700" b="0" i="0" u="none" strike="noStrike" cap="none" dirty="0">
                <a:solidFill>
                  <a:srgbClr val="003399"/>
                </a:solidFill>
                <a:latin typeface="Calibri" panose="020F0502020204030204" pitchFamily="34" charset="0"/>
                <a:ea typeface="Verdana"/>
                <a:cs typeface="Verdana"/>
                <a:sym typeface="Verdana"/>
              </a:rPr>
              <a:t>Career Development Session</a:t>
            </a:r>
          </a:p>
          <a:p>
            <a:pPr marL="912813" marR="0" lvl="1" indent="-328613" algn="l" rtl="0">
              <a:spcBef>
                <a:spcPts val="480"/>
              </a:spcBef>
              <a:spcAft>
                <a:spcPts val="0"/>
              </a:spcAft>
              <a:buClr>
                <a:srgbClr val="C0504D"/>
              </a:buClr>
              <a:buSzPct val="100000"/>
              <a:buFont typeface="Noto Sans Symbols"/>
              <a:buChar char="■"/>
            </a:pPr>
            <a:r>
              <a:rPr lang="en-US" sz="2700" b="0" i="0" u="none" strike="noStrike" cap="none" dirty="0">
                <a:solidFill>
                  <a:srgbClr val="003399"/>
                </a:solidFill>
                <a:latin typeface="Calibri" panose="020F0502020204030204" pitchFamily="34" charset="0"/>
                <a:ea typeface="Verdana"/>
                <a:cs typeface="Verdana"/>
                <a:sym typeface="Verdana"/>
              </a:rPr>
              <a:t>Student Networking Mixer</a:t>
            </a:r>
          </a:p>
          <a:p>
            <a:pPr marL="912813" lvl="1" indent="-328613">
              <a:spcBef>
                <a:spcPts val="480"/>
              </a:spcBef>
              <a:buClr>
                <a:srgbClr val="C0504D"/>
              </a:buClr>
              <a:buFont typeface="Noto Sans Symbols"/>
              <a:buChar char="■"/>
            </a:pPr>
            <a:r>
              <a:rPr lang="en-US" sz="2700" dirty="0">
                <a:solidFill>
                  <a:srgbClr val="003399"/>
                </a:solidFill>
                <a:latin typeface="Calibri" panose="020F0502020204030204" pitchFamily="34" charset="0"/>
                <a:ea typeface="Verdana"/>
                <a:cs typeface="Verdana"/>
                <a:sym typeface="Verdana"/>
              </a:rPr>
              <a:t>Visit </a:t>
            </a:r>
            <a:r>
              <a:rPr lang="en-US" sz="2700" dirty="0">
                <a:solidFill>
                  <a:srgbClr val="003399"/>
                </a:solidFill>
                <a:latin typeface="Calibri" panose="020F0502020204030204" pitchFamily="34" charset="0"/>
                <a:ea typeface="Verdana"/>
                <a:cs typeface="Verdana"/>
                <a:sym typeface="Verdana"/>
                <a:hlinkClick r:id="rId3"/>
              </a:rPr>
              <a:t>http://www.matscitech.org/students/</a:t>
            </a:r>
            <a:r>
              <a:rPr lang="en-US" sz="2700" dirty="0">
                <a:solidFill>
                  <a:srgbClr val="003399"/>
                </a:solidFill>
                <a:latin typeface="Calibri" panose="020F0502020204030204" pitchFamily="34" charset="0"/>
                <a:ea typeface="Verdana"/>
                <a:cs typeface="Verdana"/>
                <a:sym typeface="Verdana"/>
              </a:rPr>
              <a:t> for more details</a:t>
            </a:r>
            <a:endParaRPr lang="en-US" sz="2700" b="0" i="0" u="none" strike="noStrike" cap="none" dirty="0">
              <a:solidFill>
                <a:srgbClr val="003399"/>
              </a:solidFill>
              <a:latin typeface="Calibri" panose="020F0502020204030204" pitchFamily="34" charset="0"/>
              <a:ea typeface="Verdana"/>
              <a:cs typeface="Verdana"/>
              <a:sym typeface="Verdana"/>
            </a:endParaRPr>
          </a:p>
          <a:p>
            <a:pPr marL="742950" marR="0" lvl="1" indent="-285750" algn="l" rtl="0">
              <a:lnSpc>
                <a:spcPct val="90000"/>
              </a:lnSpc>
              <a:spcBef>
                <a:spcPts val="560"/>
              </a:spcBef>
              <a:spcAft>
                <a:spcPts val="0"/>
              </a:spcAft>
              <a:buClr>
                <a:schemeClr val="dk1"/>
              </a:buClr>
              <a:buSzPct val="100000"/>
              <a:buFont typeface="Arial"/>
              <a:buNone/>
            </a:pPr>
            <a:endParaRPr sz="2800" b="0" i="0" u="none" strike="noStrike" cap="none" dirty="0">
              <a:solidFill>
                <a:srgbClr val="003399"/>
              </a:solidFill>
              <a:latin typeface="Calibri"/>
              <a:ea typeface="Calibri"/>
              <a:cs typeface="Calibri"/>
              <a:sym typeface="Calibri"/>
            </a:endParaRPr>
          </a:p>
          <a:p>
            <a:pPr marL="742950" marR="0" lvl="1" indent="-285750" algn="l" rtl="0">
              <a:lnSpc>
                <a:spcPct val="90000"/>
              </a:lnSpc>
              <a:spcBef>
                <a:spcPts val="560"/>
              </a:spcBef>
              <a:buClr>
                <a:schemeClr val="dk1"/>
              </a:buClr>
              <a:buSzPct val="100000"/>
              <a:buFont typeface="Arial"/>
              <a:buNone/>
            </a:pPr>
            <a:endParaRPr sz="2800" b="0" i="0" u="none" strike="noStrike" cap="none" dirty="0">
              <a:solidFill>
                <a:srgbClr val="003399"/>
              </a:solidFill>
              <a:latin typeface="Calibri"/>
              <a:ea typeface="Calibri"/>
              <a:cs typeface="Calibri"/>
              <a:sym typeface="Calibri"/>
            </a:endParaRPr>
          </a:p>
        </p:txBody>
      </p:sp>
      <p:sp>
        <p:nvSpPr>
          <p:cNvPr id="215" name="Shape 215"/>
          <p:cNvSpPr txBox="1"/>
          <p:nvPr/>
        </p:nvSpPr>
        <p:spPr>
          <a:xfrm>
            <a:off x="6705600" y="5334000"/>
            <a:ext cx="1676399" cy="366713"/>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1800">
                <a:solidFill>
                  <a:schemeClr val="dk1"/>
                </a:solidFill>
                <a:latin typeface="Verdana"/>
                <a:ea typeface="Verdana"/>
                <a:cs typeface="Verdana"/>
                <a:sym typeface="Verdana"/>
              </a:rPr>
              <a:t> </a:t>
            </a:r>
          </a:p>
        </p:txBody>
      </p:sp>
      <p:pic>
        <p:nvPicPr>
          <p:cNvPr id="216" name="Shape 216" descr="I:\ASMInfo\Resources\ASM Resource Center\ASM International Logos and Branding Resources\ASM Logo Process Color\Stacked\ASM_Logo_Color_Stacked_trans_325px.jpg"/>
          <p:cNvPicPr preferRelativeResize="0"/>
          <p:nvPr/>
        </p:nvPicPr>
        <p:blipFill rotWithShape="1">
          <a:blip r:embed="rId4">
            <a:alphaModFix/>
          </a:blip>
          <a:srcRect/>
          <a:stretch/>
        </p:blipFill>
        <p:spPr>
          <a:xfrm>
            <a:off x="5144589" y="6248400"/>
            <a:ext cx="838199" cy="50292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280987" y="1371600"/>
            <a:ext cx="8301037" cy="434340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accent2"/>
              </a:buClr>
              <a:buSzPct val="100000"/>
              <a:buFont typeface="Noto Sans Symbols"/>
              <a:buChar char="❑"/>
            </a:pPr>
            <a:r>
              <a:rPr lang="en-US" sz="3200" b="1" i="0" u="none" strike="noStrike" cap="none" dirty="0">
                <a:solidFill>
                  <a:srgbClr val="003399"/>
                </a:solidFill>
                <a:latin typeface="Calibri"/>
                <a:ea typeface="Calibri"/>
                <a:cs typeface="Calibri"/>
                <a:sym typeface="Calibri"/>
              </a:rPr>
              <a:t> WHAT IS MATERIAL ADVANTAGE?</a:t>
            </a:r>
          </a:p>
          <a:p>
            <a:pPr marL="912813" marR="0" lvl="1" indent="-328613" algn="l" rtl="0">
              <a:spcBef>
                <a:spcPts val="560"/>
              </a:spcBef>
              <a:spcAft>
                <a:spcPts val="0"/>
              </a:spcAft>
              <a:buClr>
                <a:srgbClr val="C0504D"/>
              </a:buClr>
              <a:buSzPct val="100000"/>
              <a:buFont typeface="Noto Sans Symbols"/>
              <a:buChar char="■"/>
            </a:pPr>
            <a:r>
              <a:rPr lang="en-US" sz="2800" b="0" i="0" u="none" strike="noStrike" cap="none" dirty="0">
                <a:solidFill>
                  <a:srgbClr val="003399"/>
                </a:solidFill>
                <a:latin typeface="Calibri"/>
                <a:ea typeface="Calibri"/>
                <a:cs typeface="Calibri"/>
                <a:sym typeface="Calibri"/>
              </a:rPr>
              <a:t>A program specifically created for undergraduate and graduate students enrolled in materials science engineering programs at universities worldwide, to combine the individual benefits of four societies into one great advantage to students at one low-cost ($30) membership fee</a:t>
            </a:r>
          </a:p>
        </p:txBody>
      </p:sp>
      <p:pic>
        <p:nvPicPr>
          <p:cNvPr id="106" name="Shape 106" descr="I:\ASMInfo\Resources\ASM Resource Center\ASM International Logos and Branding Resources\ASM Logo Process Color\Stacked\ASM_Logo_Color_Stacked_trans_325px.jpg"/>
          <p:cNvPicPr preferRelativeResize="0"/>
          <p:nvPr/>
        </p:nvPicPr>
        <p:blipFill rotWithShape="1">
          <a:blip r:embed="rId3">
            <a:alphaModFix/>
          </a:blip>
          <a:srcRect/>
          <a:stretch/>
        </p:blipFill>
        <p:spPr>
          <a:xfrm>
            <a:off x="5144589" y="6248400"/>
            <a:ext cx="838199" cy="50292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p:nvPr/>
        </p:nvSpPr>
        <p:spPr>
          <a:xfrm>
            <a:off x="290512" y="1371600"/>
            <a:ext cx="8610599" cy="4724400"/>
          </a:xfrm>
          <a:prstGeom prst="rect">
            <a:avLst/>
          </a:prstGeom>
          <a:noFill/>
          <a:ln>
            <a:noFill/>
          </a:ln>
        </p:spPr>
        <p:txBody>
          <a:bodyPr lIns="91425" tIns="45700" rIns="91425" bIns="45700" anchor="t" anchorCtr="0">
            <a:noAutofit/>
          </a:bodyPr>
          <a:lstStyle/>
          <a:p>
            <a:pPr marL="469900" marR="0" lvl="0" indent="-469900" algn="l" rtl="0">
              <a:spcBef>
                <a:spcPts val="0"/>
              </a:spcBef>
              <a:spcAft>
                <a:spcPts val="0"/>
              </a:spcAft>
              <a:buClr>
                <a:schemeClr val="accent2"/>
              </a:buClr>
              <a:buSzPct val="100000"/>
              <a:buFont typeface="Noto Sans Symbols"/>
              <a:buChar char="□"/>
            </a:pPr>
            <a:r>
              <a:rPr lang="en-US" sz="3200" b="1" dirty="0">
                <a:solidFill>
                  <a:srgbClr val="003399"/>
                </a:solidFill>
                <a:latin typeface="Calibri" panose="020F0502020204030204" pitchFamily="34" charset="0"/>
                <a:ea typeface="Verdana"/>
                <a:cs typeface="Verdana"/>
                <a:sym typeface="Verdana"/>
              </a:rPr>
              <a:t>WHO SHOULD I CONTACT IF I HAVE QUESTIONS ABOUT MATERIAL ADVANTAGE?</a:t>
            </a:r>
          </a:p>
          <a:p>
            <a:pPr marL="912813" marR="0" lvl="1" indent="-328613" algn="l" rtl="0">
              <a:spcBef>
                <a:spcPts val="520"/>
              </a:spcBef>
              <a:spcAft>
                <a:spcPts val="0"/>
              </a:spcAft>
              <a:buClr>
                <a:schemeClr val="accent2"/>
              </a:buClr>
              <a:buSzPct val="25000"/>
              <a:buFont typeface="Noto Sans Symbols"/>
              <a:buNone/>
            </a:pPr>
            <a:r>
              <a:rPr lang="en-US" sz="2800" b="0" i="0" u="none" strike="noStrike" cap="none" dirty="0">
                <a:solidFill>
                  <a:srgbClr val="003399"/>
                </a:solidFill>
                <a:latin typeface="Calibri" panose="020F0502020204030204" pitchFamily="34" charset="0"/>
                <a:ea typeface="Verdana"/>
                <a:cs typeface="Verdana"/>
                <a:sym typeface="Verdana"/>
              </a:rPr>
              <a:t>Any of the four partner society staff</a:t>
            </a:r>
          </a:p>
          <a:p>
            <a:pPr marL="912813" marR="0" lvl="1" indent="-328613" algn="l" rtl="0">
              <a:spcBef>
                <a:spcPts val="520"/>
              </a:spcBef>
              <a:spcAft>
                <a:spcPts val="0"/>
              </a:spcAft>
              <a:buClr>
                <a:schemeClr val="accent2"/>
              </a:buClr>
              <a:buSzPct val="25000"/>
              <a:buFont typeface="Noto Sans Symbols"/>
              <a:buNone/>
            </a:pPr>
            <a:r>
              <a:rPr lang="en-US" sz="2800" b="0" i="0" u="none" strike="noStrike" cap="none" dirty="0">
                <a:solidFill>
                  <a:srgbClr val="003399"/>
                </a:solidFill>
                <a:latin typeface="Calibri" panose="020F0502020204030204" pitchFamily="34" charset="0"/>
                <a:ea typeface="Verdana"/>
                <a:cs typeface="Verdana"/>
                <a:sym typeface="Verdana"/>
              </a:rPr>
              <a:t>representatives can answer your questions:</a:t>
            </a:r>
          </a:p>
          <a:p>
            <a:pPr marL="912813" lvl="1" indent="-328613">
              <a:spcBef>
                <a:spcPts val="480"/>
              </a:spcBef>
              <a:buClr>
                <a:schemeClr val="accent2"/>
              </a:buClr>
              <a:buSzPct val="100000"/>
              <a:buFont typeface="Noto Sans Symbols"/>
              <a:buChar char="■"/>
            </a:pPr>
            <a:r>
              <a:rPr lang="en-US" sz="2800" dirty="0">
                <a:solidFill>
                  <a:srgbClr val="003399"/>
                </a:solidFill>
                <a:latin typeface="Calibri" panose="020F0502020204030204" pitchFamily="34" charset="0"/>
                <a:ea typeface="Verdana"/>
                <a:cs typeface="Verdana"/>
                <a:sym typeface="Verdana"/>
              </a:rPr>
              <a:t>Yolanda </a:t>
            </a:r>
            <a:r>
              <a:rPr lang="en-US" sz="2800" dirty="0">
                <a:solidFill>
                  <a:srgbClr val="1D4AA5"/>
                </a:solidFill>
                <a:latin typeface="Calibri" panose="020F0502020204030204" pitchFamily="34" charset="0"/>
                <a:ea typeface="Verdana"/>
                <a:cs typeface="Verdana"/>
                <a:sym typeface="Verdana"/>
              </a:rPr>
              <a:t>Natividad</a:t>
            </a:r>
            <a:r>
              <a:rPr lang="en-US" sz="2800" dirty="0">
                <a:solidFill>
                  <a:srgbClr val="003399"/>
                </a:solidFill>
                <a:latin typeface="Calibri" panose="020F0502020204030204" pitchFamily="34" charset="0"/>
                <a:ea typeface="Verdana"/>
                <a:cs typeface="Verdana"/>
                <a:sym typeface="Verdana"/>
              </a:rPr>
              <a:t> (ACerS</a:t>
            </a:r>
            <a:r>
              <a:rPr lang="en-US" sz="2800" b="0" i="0" u="none" strike="noStrike" cap="none" dirty="0">
                <a:solidFill>
                  <a:srgbClr val="003399"/>
                </a:solidFill>
                <a:latin typeface="Calibri" panose="020F0502020204030204" pitchFamily="34" charset="0"/>
                <a:ea typeface="Verdana"/>
                <a:cs typeface="Verdana"/>
                <a:sym typeface="Verdana"/>
              </a:rPr>
              <a:t>) at 614-794-5827</a:t>
            </a:r>
          </a:p>
          <a:p>
            <a:pPr marL="912813" lvl="1" indent="-328613">
              <a:spcBef>
                <a:spcPts val="480"/>
              </a:spcBef>
              <a:buClr>
                <a:schemeClr val="accent2"/>
              </a:buClr>
              <a:buSzPct val="100000"/>
              <a:buFont typeface="Noto Sans Symbols"/>
              <a:buChar char="■"/>
            </a:pPr>
            <a:r>
              <a:rPr lang="en-US" sz="2800" b="0" i="0" u="none" strike="noStrike" cap="none" dirty="0">
                <a:solidFill>
                  <a:srgbClr val="003399"/>
                </a:solidFill>
                <a:latin typeface="Calibri" panose="020F0502020204030204" pitchFamily="34" charset="0"/>
                <a:ea typeface="Verdana"/>
                <a:cs typeface="Verdana"/>
                <a:sym typeface="Verdana"/>
              </a:rPr>
              <a:t>Courtney Shaffer (AIST) at </a:t>
            </a:r>
            <a:r>
              <a:rPr lang="en-US" sz="2800" dirty="0">
                <a:solidFill>
                  <a:srgbClr val="1D4AA5"/>
                </a:solidFill>
                <a:latin typeface="Calibri" panose="020F0502020204030204" pitchFamily="34" charset="0"/>
                <a:cs typeface="Calibri" panose="020F0502020204030204" pitchFamily="34" charset="0"/>
              </a:rPr>
              <a:t>724-814-3096</a:t>
            </a:r>
            <a:r>
              <a:rPr lang="en-US" dirty="0"/>
              <a:t> </a:t>
            </a:r>
            <a:endParaRPr lang="en-US" sz="2800" b="0" i="0" u="none" strike="noStrike" cap="none" dirty="0">
              <a:solidFill>
                <a:srgbClr val="003399"/>
              </a:solidFill>
              <a:latin typeface="Calibri" panose="020F0502020204030204" pitchFamily="34" charset="0"/>
              <a:ea typeface="Verdana"/>
              <a:cs typeface="Verdana"/>
              <a:sym typeface="Verdana"/>
            </a:endParaRPr>
          </a:p>
          <a:p>
            <a:pPr marL="912813" marR="0" lvl="1" indent="-328613" algn="l" rtl="0">
              <a:spcBef>
                <a:spcPts val="480"/>
              </a:spcBef>
              <a:spcAft>
                <a:spcPts val="0"/>
              </a:spcAft>
              <a:buClr>
                <a:schemeClr val="accent2"/>
              </a:buClr>
              <a:buSzPct val="100000"/>
              <a:buFont typeface="Noto Sans Symbols"/>
              <a:buChar char="■"/>
            </a:pPr>
            <a:r>
              <a:rPr lang="en-US" sz="2800" b="0" i="0" u="none" strike="noStrike" cap="none" dirty="0">
                <a:solidFill>
                  <a:srgbClr val="003399"/>
                </a:solidFill>
                <a:latin typeface="Calibri" panose="020F0502020204030204" pitchFamily="34" charset="0"/>
                <a:ea typeface="Verdana"/>
                <a:cs typeface="Verdana"/>
                <a:sym typeface="Verdana"/>
              </a:rPr>
              <a:t>Drew Fleming (ASM) at 440-338-5151 x5652</a:t>
            </a:r>
          </a:p>
          <a:p>
            <a:pPr marL="912813" marR="0" lvl="1" indent="-328613" algn="l" rtl="0">
              <a:spcBef>
                <a:spcPts val="480"/>
              </a:spcBef>
              <a:spcAft>
                <a:spcPts val="0"/>
              </a:spcAft>
              <a:buClr>
                <a:schemeClr val="accent2"/>
              </a:buClr>
              <a:buSzPct val="100000"/>
              <a:buFont typeface="Noto Sans Symbols"/>
              <a:buChar char="■"/>
            </a:pPr>
            <a:r>
              <a:rPr lang="en-US" sz="2800" b="0" i="0" u="none" strike="noStrike" cap="none" dirty="0">
                <a:solidFill>
                  <a:srgbClr val="003399"/>
                </a:solidFill>
                <a:latin typeface="Calibri" panose="020F0502020204030204" pitchFamily="34" charset="0"/>
                <a:ea typeface="Verdana"/>
                <a:cs typeface="Verdana"/>
                <a:sym typeface="Verdana"/>
              </a:rPr>
              <a:t>Bryn Simpson (TMS) at 724-814-3172 </a:t>
            </a:r>
          </a:p>
        </p:txBody>
      </p:sp>
      <p:pic>
        <p:nvPicPr>
          <p:cNvPr id="222" name="Shape 222" descr="I:\ASMInfo\Resources\ASM Resource Center\ASM International Logos and Branding Resources\ASM Logo Process Color\Stacked\ASM_Logo_Color_Stacked_trans_325px.jpg"/>
          <p:cNvPicPr preferRelativeResize="0"/>
          <p:nvPr/>
        </p:nvPicPr>
        <p:blipFill rotWithShape="1">
          <a:blip r:embed="rId3">
            <a:alphaModFix/>
          </a:blip>
          <a:srcRect/>
          <a:stretch/>
        </p:blipFill>
        <p:spPr>
          <a:xfrm>
            <a:off x="5144589" y="6248400"/>
            <a:ext cx="838199" cy="50292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Shape 227"/>
          <p:cNvSpPr/>
          <p:nvPr/>
        </p:nvSpPr>
        <p:spPr>
          <a:xfrm>
            <a:off x="333375" y="1371600"/>
            <a:ext cx="4800600" cy="4724400"/>
          </a:xfrm>
          <a:prstGeom prst="rect">
            <a:avLst/>
          </a:prstGeom>
          <a:noFill/>
          <a:ln>
            <a:noFill/>
          </a:ln>
        </p:spPr>
        <p:txBody>
          <a:bodyPr lIns="91425" tIns="45700" rIns="91425" bIns="45700" anchor="t" anchorCtr="0">
            <a:noAutofit/>
          </a:bodyPr>
          <a:lstStyle/>
          <a:p>
            <a:pPr marL="12700" marR="0" lvl="0" indent="-12700" algn="l" rtl="0">
              <a:spcBef>
                <a:spcPts val="0"/>
              </a:spcBef>
              <a:spcAft>
                <a:spcPts val="0"/>
              </a:spcAft>
              <a:buClr>
                <a:schemeClr val="accent2"/>
              </a:buClr>
              <a:buSzPct val="25000"/>
              <a:buFont typeface="Noto Sans Symbols"/>
              <a:buNone/>
            </a:pPr>
            <a:r>
              <a:rPr lang="en-US" sz="3000" dirty="0">
                <a:solidFill>
                  <a:srgbClr val="003399"/>
                </a:solidFill>
                <a:latin typeface="Calibri" panose="020F0502020204030204" pitchFamily="34" charset="0"/>
                <a:ea typeface="Verdana"/>
                <a:cs typeface="Verdana"/>
                <a:sym typeface="Verdana"/>
              </a:rPr>
              <a:t>You will see the value of membership in Material Advantage through the many opportunities for your personal development and the long-term benefits of building a foundation for your career right now!</a:t>
            </a:r>
          </a:p>
        </p:txBody>
      </p:sp>
      <p:pic>
        <p:nvPicPr>
          <p:cNvPr id="228" name="Shape 228" descr="2007 MAB-cover"/>
          <p:cNvPicPr preferRelativeResize="0"/>
          <p:nvPr/>
        </p:nvPicPr>
        <p:blipFill rotWithShape="1">
          <a:blip r:embed="rId3">
            <a:alphaModFix/>
          </a:blip>
          <a:srcRect/>
          <a:stretch/>
        </p:blipFill>
        <p:spPr>
          <a:xfrm>
            <a:off x="5486400" y="1371600"/>
            <a:ext cx="3103562" cy="4724400"/>
          </a:xfrm>
          <a:prstGeom prst="rect">
            <a:avLst/>
          </a:prstGeom>
          <a:noFill/>
          <a:ln>
            <a:noFill/>
          </a:ln>
        </p:spPr>
      </p:pic>
      <p:pic>
        <p:nvPicPr>
          <p:cNvPr id="229" name="Shape 229" descr="I:\ASMInfo\Resources\ASM Resource Center\ASM International Logos and Branding Resources\ASM Logo Process Color\Stacked\ASM_Logo_Color_Stacked_trans_325px.jpg"/>
          <p:cNvPicPr preferRelativeResize="0"/>
          <p:nvPr/>
        </p:nvPicPr>
        <p:blipFill rotWithShape="1">
          <a:blip r:embed="rId4">
            <a:alphaModFix/>
          </a:blip>
          <a:srcRect/>
          <a:stretch/>
        </p:blipFill>
        <p:spPr>
          <a:xfrm>
            <a:off x="5144589" y="6248400"/>
            <a:ext cx="838199" cy="50292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Shape 234"/>
          <p:cNvSpPr/>
          <p:nvPr/>
        </p:nvSpPr>
        <p:spPr>
          <a:xfrm>
            <a:off x="381000" y="1524000"/>
            <a:ext cx="8186737" cy="1752600"/>
          </a:xfrm>
          <a:prstGeom prst="rect">
            <a:avLst/>
          </a:prstGeom>
          <a:noFill/>
          <a:ln>
            <a:noFill/>
          </a:ln>
        </p:spPr>
        <p:txBody>
          <a:bodyPr lIns="91425" tIns="45700" rIns="91425" bIns="45700" anchor="t" anchorCtr="0">
            <a:noAutofit/>
          </a:bodyPr>
          <a:lstStyle/>
          <a:p>
            <a:pPr marL="469900" marR="0" lvl="0" indent="-469900" algn="ctr" rtl="0">
              <a:spcBef>
                <a:spcPts val="0"/>
              </a:spcBef>
              <a:spcAft>
                <a:spcPts val="0"/>
              </a:spcAft>
              <a:buClr>
                <a:schemeClr val="accent2"/>
              </a:buClr>
              <a:buSzPct val="25000"/>
              <a:buFont typeface="Noto Sans Symbols"/>
              <a:buNone/>
            </a:pPr>
            <a:r>
              <a:rPr lang="en-US" sz="3000" dirty="0">
                <a:solidFill>
                  <a:srgbClr val="003399"/>
                </a:solidFill>
                <a:latin typeface="Verdana"/>
                <a:ea typeface="Verdana"/>
                <a:cs typeface="Verdana"/>
                <a:sym typeface="Verdana"/>
              </a:rPr>
              <a:t>For more information, visit the </a:t>
            </a:r>
          </a:p>
          <a:p>
            <a:pPr marL="469900" marR="0" lvl="0" indent="-469900" algn="ctr" rtl="0">
              <a:spcBef>
                <a:spcPts val="0"/>
              </a:spcBef>
              <a:spcAft>
                <a:spcPts val="0"/>
              </a:spcAft>
              <a:buClr>
                <a:schemeClr val="accent2"/>
              </a:buClr>
              <a:buSzPct val="25000"/>
              <a:buFont typeface="Noto Sans Symbols"/>
              <a:buNone/>
            </a:pPr>
            <a:r>
              <a:rPr lang="en-US" sz="3000" dirty="0">
                <a:solidFill>
                  <a:srgbClr val="003399"/>
                </a:solidFill>
                <a:latin typeface="Verdana"/>
                <a:ea typeface="Verdana"/>
                <a:cs typeface="Verdana"/>
                <a:sym typeface="Verdana"/>
              </a:rPr>
              <a:t>Material Advantage website at www.materialadvantage.org.</a:t>
            </a:r>
          </a:p>
        </p:txBody>
      </p:sp>
      <p:grpSp>
        <p:nvGrpSpPr>
          <p:cNvPr id="235" name="Shape 235"/>
          <p:cNvGrpSpPr/>
          <p:nvPr/>
        </p:nvGrpSpPr>
        <p:grpSpPr>
          <a:xfrm>
            <a:off x="381000" y="3214687"/>
            <a:ext cx="8305800" cy="2843212"/>
            <a:chOff x="240" y="1871"/>
            <a:chExt cx="5232" cy="1791"/>
          </a:xfrm>
        </p:grpSpPr>
        <p:pic>
          <p:nvPicPr>
            <p:cNvPr id="236" name="Shape 236" descr="P1000011"/>
            <p:cNvPicPr preferRelativeResize="0"/>
            <p:nvPr/>
          </p:nvPicPr>
          <p:blipFill rotWithShape="1">
            <a:blip r:embed="rId3">
              <a:alphaModFix/>
            </a:blip>
            <a:srcRect/>
            <a:stretch/>
          </p:blipFill>
          <p:spPr>
            <a:xfrm>
              <a:off x="3450" y="2112"/>
              <a:ext cx="2015" cy="1511"/>
            </a:xfrm>
            <a:prstGeom prst="rect">
              <a:avLst/>
            </a:prstGeom>
            <a:noFill/>
            <a:ln>
              <a:noFill/>
            </a:ln>
          </p:spPr>
        </p:pic>
        <p:pic>
          <p:nvPicPr>
            <p:cNvPr id="237" name="Shape 237" descr="P1000009"/>
            <p:cNvPicPr preferRelativeResize="0"/>
            <p:nvPr/>
          </p:nvPicPr>
          <p:blipFill rotWithShape="1">
            <a:blip r:embed="rId4">
              <a:alphaModFix/>
            </a:blip>
            <a:srcRect/>
            <a:stretch/>
          </p:blipFill>
          <p:spPr>
            <a:xfrm>
              <a:off x="240" y="1920"/>
              <a:ext cx="1967" cy="1476"/>
            </a:xfrm>
            <a:prstGeom prst="rect">
              <a:avLst/>
            </a:prstGeom>
            <a:noFill/>
            <a:ln>
              <a:noFill/>
            </a:ln>
          </p:spPr>
        </p:pic>
        <p:pic>
          <p:nvPicPr>
            <p:cNvPr id="238" name="Shape 238" descr="P1000014"/>
            <p:cNvPicPr preferRelativeResize="0"/>
            <p:nvPr/>
          </p:nvPicPr>
          <p:blipFill rotWithShape="1">
            <a:blip r:embed="rId5">
              <a:alphaModFix/>
            </a:blip>
            <a:srcRect/>
            <a:stretch/>
          </p:blipFill>
          <p:spPr>
            <a:xfrm>
              <a:off x="2021" y="2112"/>
              <a:ext cx="1439" cy="1080"/>
            </a:xfrm>
            <a:prstGeom prst="rect">
              <a:avLst/>
            </a:prstGeom>
            <a:noFill/>
            <a:ln>
              <a:noFill/>
            </a:ln>
          </p:spPr>
        </p:pic>
        <p:sp>
          <p:nvSpPr>
            <p:cNvPr id="239" name="Shape 239"/>
            <p:cNvSpPr/>
            <p:nvPr/>
          </p:nvSpPr>
          <p:spPr>
            <a:xfrm>
              <a:off x="240" y="1871"/>
              <a:ext cx="5232" cy="479"/>
            </a:xfrm>
            <a:prstGeom prst="rect">
              <a:avLst/>
            </a:prstGeom>
            <a:solidFill>
              <a:schemeClr val="accent2"/>
            </a:solidFill>
            <a:ln>
              <a:noFill/>
            </a:ln>
          </p:spPr>
          <p:txBody>
            <a:bodyPr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Verdana"/>
                <a:ea typeface="Verdana"/>
                <a:cs typeface="Verdana"/>
                <a:sym typeface="Verdana"/>
              </a:endParaRPr>
            </a:p>
          </p:txBody>
        </p:sp>
        <p:sp>
          <p:nvSpPr>
            <p:cNvPr id="240" name="Shape 240"/>
            <p:cNvSpPr/>
            <p:nvPr/>
          </p:nvSpPr>
          <p:spPr>
            <a:xfrm>
              <a:off x="240" y="3182"/>
              <a:ext cx="5232" cy="479"/>
            </a:xfrm>
            <a:prstGeom prst="rect">
              <a:avLst/>
            </a:prstGeom>
            <a:solidFill>
              <a:schemeClr val="accent2"/>
            </a:solidFill>
            <a:ln>
              <a:noFill/>
            </a:ln>
          </p:spPr>
          <p:txBody>
            <a:bodyPr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Verdana"/>
                <a:ea typeface="Verdana"/>
                <a:cs typeface="Verdana"/>
                <a:sym typeface="Verdana"/>
              </a:endParaRPr>
            </a:p>
          </p:txBody>
        </p:sp>
      </p:grpSp>
      <p:pic>
        <p:nvPicPr>
          <p:cNvPr id="241" name="Shape 241" descr="I:\ASMInfo\Resources\ASM Resource Center\ASM International Logos and Branding Resources\ASM Logo Process Color\Stacked\ASM_Logo_Color_Stacked_trans_325px.jpg"/>
          <p:cNvPicPr preferRelativeResize="0"/>
          <p:nvPr/>
        </p:nvPicPr>
        <p:blipFill rotWithShape="1">
          <a:blip r:embed="rId6">
            <a:alphaModFix/>
          </a:blip>
          <a:srcRect/>
          <a:stretch/>
        </p:blipFill>
        <p:spPr>
          <a:xfrm>
            <a:off x="5144589" y="6248400"/>
            <a:ext cx="838199" cy="50292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body" idx="1"/>
          </p:nvPr>
        </p:nvSpPr>
        <p:spPr>
          <a:xfrm>
            <a:off x="280987" y="1347787"/>
            <a:ext cx="8186737" cy="457200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accent2"/>
              </a:buClr>
              <a:buSzPct val="100000"/>
              <a:buFont typeface="Noto Sans Symbols"/>
              <a:buChar char="❑"/>
            </a:pPr>
            <a:r>
              <a:rPr lang="en-US" sz="3200" b="1" i="0" u="none" strike="noStrike" cap="none" dirty="0">
                <a:solidFill>
                  <a:srgbClr val="003399"/>
                </a:solidFill>
                <a:latin typeface="Calibri"/>
                <a:ea typeface="Calibri"/>
                <a:cs typeface="Calibri"/>
                <a:sym typeface="Calibri"/>
              </a:rPr>
              <a:t> WHO ARE THE PARTNERS OF MATERIAL ADVANTAGE?</a:t>
            </a:r>
          </a:p>
          <a:p>
            <a:pPr marL="912813" marR="0" lvl="1" indent="-328613" algn="l" rtl="0">
              <a:spcBef>
                <a:spcPts val="560"/>
              </a:spcBef>
              <a:spcAft>
                <a:spcPts val="0"/>
              </a:spcAft>
              <a:buClr>
                <a:srgbClr val="C0504D"/>
              </a:buClr>
              <a:buSzPct val="100000"/>
              <a:buFont typeface="Noto Sans Symbols"/>
              <a:buChar char="■"/>
            </a:pPr>
            <a:r>
              <a:rPr lang="en-US" sz="2800" b="0" i="0" u="none" strike="noStrike" cap="none" dirty="0">
                <a:solidFill>
                  <a:srgbClr val="003399"/>
                </a:solidFill>
                <a:latin typeface="Calibri"/>
                <a:ea typeface="Calibri"/>
                <a:cs typeface="Calibri"/>
                <a:sym typeface="Calibri"/>
              </a:rPr>
              <a:t>The American Ceramic Society (</a:t>
            </a:r>
            <a:r>
              <a:rPr lang="en-US" sz="2800" b="0" i="0" u="none" strike="noStrike" cap="none" dirty="0" err="1">
                <a:solidFill>
                  <a:srgbClr val="003399"/>
                </a:solidFill>
                <a:latin typeface="Calibri"/>
                <a:ea typeface="Calibri"/>
                <a:cs typeface="Calibri"/>
                <a:sym typeface="Calibri"/>
              </a:rPr>
              <a:t>ACerS</a:t>
            </a:r>
            <a:r>
              <a:rPr lang="en-US" sz="2800" b="0" i="0" u="none" strike="noStrike" cap="none" dirty="0">
                <a:solidFill>
                  <a:srgbClr val="003399"/>
                </a:solidFill>
                <a:latin typeface="Calibri"/>
                <a:ea typeface="Calibri"/>
                <a:cs typeface="Calibri"/>
                <a:sym typeface="Calibri"/>
              </a:rPr>
              <a:t>)</a:t>
            </a:r>
          </a:p>
          <a:p>
            <a:pPr marL="912813" marR="0" lvl="1" indent="-328613" algn="l" rtl="0">
              <a:spcBef>
                <a:spcPts val="560"/>
              </a:spcBef>
              <a:spcAft>
                <a:spcPts val="0"/>
              </a:spcAft>
              <a:buClr>
                <a:srgbClr val="C0504D"/>
              </a:buClr>
              <a:buSzPct val="100000"/>
              <a:buFont typeface="Noto Sans Symbols"/>
              <a:buChar char="■"/>
            </a:pPr>
            <a:r>
              <a:rPr lang="en-US" sz="2800" b="0" i="0" u="none" strike="noStrike" cap="none" dirty="0">
                <a:solidFill>
                  <a:srgbClr val="003399"/>
                </a:solidFill>
                <a:latin typeface="Calibri"/>
                <a:ea typeface="Calibri"/>
                <a:cs typeface="Calibri"/>
                <a:sym typeface="Calibri"/>
              </a:rPr>
              <a:t>The Association for Iron &amp; Steel Technology (AIST)</a:t>
            </a:r>
          </a:p>
          <a:p>
            <a:pPr marL="912813" marR="0" lvl="1" indent="-328613" algn="l" rtl="0">
              <a:spcBef>
                <a:spcPts val="560"/>
              </a:spcBef>
              <a:spcAft>
                <a:spcPts val="0"/>
              </a:spcAft>
              <a:buClr>
                <a:srgbClr val="C0504D"/>
              </a:buClr>
              <a:buSzPct val="100000"/>
              <a:buFont typeface="Noto Sans Symbols"/>
              <a:buChar char="■"/>
            </a:pPr>
            <a:r>
              <a:rPr lang="en-US" sz="2800" b="0" i="0" u="none" strike="noStrike" cap="none" dirty="0">
                <a:solidFill>
                  <a:srgbClr val="003399"/>
                </a:solidFill>
                <a:latin typeface="Calibri"/>
                <a:ea typeface="Calibri"/>
                <a:cs typeface="Calibri"/>
                <a:sym typeface="Calibri"/>
              </a:rPr>
              <a:t>ASM International® (ASM)</a:t>
            </a:r>
          </a:p>
          <a:p>
            <a:pPr marL="912813" marR="0" lvl="1" indent="-328613" algn="l" rtl="0">
              <a:spcBef>
                <a:spcPts val="560"/>
              </a:spcBef>
              <a:spcAft>
                <a:spcPts val="0"/>
              </a:spcAft>
              <a:buClr>
                <a:srgbClr val="C0504D"/>
              </a:buClr>
              <a:buSzPct val="100000"/>
              <a:buFont typeface="Noto Sans Symbols"/>
              <a:buChar char="■"/>
            </a:pPr>
            <a:r>
              <a:rPr lang="en-US" sz="2800" b="0" i="0" u="none" strike="noStrike" cap="none" dirty="0">
                <a:solidFill>
                  <a:srgbClr val="003399"/>
                </a:solidFill>
                <a:latin typeface="Calibri"/>
                <a:ea typeface="Calibri"/>
                <a:cs typeface="Calibri"/>
                <a:sym typeface="Calibri"/>
              </a:rPr>
              <a:t>The Minerals, Metals, &amp; Materials Society (TMS)</a:t>
            </a:r>
          </a:p>
        </p:txBody>
      </p:sp>
      <p:pic>
        <p:nvPicPr>
          <p:cNvPr id="112" name="Shape 112" descr="I:\ASMInfo\Resources\ASM Resource Center\ASM International Logos and Branding Resources\ASM Logo Process Color\Stacked\ASM_Logo_Color_Stacked_trans_325px.jpg"/>
          <p:cNvPicPr preferRelativeResize="0"/>
          <p:nvPr/>
        </p:nvPicPr>
        <p:blipFill rotWithShape="1">
          <a:blip r:embed="rId3">
            <a:alphaModFix/>
          </a:blip>
          <a:srcRect/>
          <a:stretch/>
        </p:blipFill>
        <p:spPr>
          <a:xfrm>
            <a:off x="5144589" y="6248400"/>
            <a:ext cx="838199" cy="50292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body" idx="1"/>
          </p:nvPr>
        </p:nvSpPr>
        <p:spPr>
          <a:xfrm>
            <a:off x="266700" y="1371600"/>
            <a:ext cx="8186737" cy="4648199"/>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accent2"/>
              </a:buClr>
              <a:buSzPct val="100000"/>
              <a:buFont typeface="Noto Sans Symbols"/>
              <a:buChar char="❑"/>
            </a:pPr>
            <a:r>
              <a:rPr lang="en-US" sz="3200" b="1" i="0" u="none" strike="noStrike" cap="none" dirty="0">
                <a:solidFill>
                  <a:srgbClr val="003399"/>
                </a:solidFill>
                <a:latin typeface="Calibri"/>
                <a:ea typeface="Calibri"/>
                <a:cs typeface="Calibri"/>
                <a:sym typeface="Calibri"/>
              </a:rPr>
              <a:t> WHO RUNS THE MATERIAL ADVANTAGE PROGRAM?</a:t>
            </a:r>
          </a:p>
          <a:p>
            <a:pPr marL="912813" marR="0" lvl="1" indent="-328613" algn="l" rtl="0">
              <a:spcBef>
                <a:spcPts val="560"/>
              </a:spcBef>
              <a:spcAft>
                <a:spcPts val="0"/>
              </a:spcAft>
              <a:buClr>
                <a:srgbClr val="C0504D"/>
              </a:buClr>
              <a:buSzPct val="100000"/>
              <a:buFont typeface="Noto Sans Symbols"/>
              <a:buChar char="■"/>
            </a:pPr>
            <a:r>
              <a:rPr lang="en-US" sz="2800" b="0" i="0" u="none" strike="noStrike" cap="none" dirty="0">
                <a:solidFill>
                  <a:srgbClr val="003399"/>
                </a:solidFill>
                <a:latin typeface="Calibri"/>
                <a:ea typeface="Calibri"/>
                <a:cs typeface="Calibri"/>
                <a:sym typeface="Calibri"/>
              </a:rPr>
              <a:t>The four </a:t>
            </a:r>
            <a:r>
              <a:rPr lang="en-US" dirty="0">
                <a:solidFill>
                  <a:srgbClr val="003399"/>
                </a:solidFill>
              </a:rPr>
              <a:t>P</a:t>
            </a:r>
            <a:r>
              <a:rPr lang="en-US" sz="2800" b="0" i="0" u="none" strike="noStrike" cap="none" dirty="0">
                <a:solidFill>
                  <a:srgbClr val="003399"/>
                </a:solidFill>
                <a:latin typeface="Calibri"/>
                <a:ea typeface="Calibri"/>
                <a:cs typeface="Calibri"/>
                <a:sym typeface="Calibri"/>
              </a:rPr>
              <a:t>artner </a:t>
            </a:r>
            <a:r>
              <a:rPr lang="en-US" dirty="0">
                <a:solidFill>
                  <a:srgbClr val="003399"/>
                </a:solidFill>
              </a:rPr>
              <a:t>S</a:t>
            </a:r>
            <a:r>
              <a:rPr lang="en-US" sz="2800" b="0" i="0" u="none" strike="noStrike" cap="none" dirty="0">
                <a:solidFill>
                  <a:srgbClr val="003399"/>
                </a:solidFill>
                <a:latin typeface="Calibri"/>
                <a:ea typeface="Calibri"/>
                <a:cs typeface="Calibri"/>
                <a:sym typeface="Calibri"/>
              </a:rPr>
              <a:t>ocieties, with guidance from the Material Advantage Committee (MAC)</a:t>
            </a:r>
            <a:r>
              <a:rPr lang="en-US" dirty="0">
                <a:solidFill>
                  <a:srgbClr val="003399"/>
                </a:solidFill>
              </a:rPr>
              <a:t>.</a:t>
            </a:r>
          </a:p>
          <a:p>
            <a:pPr marL="912813" marR="0" lvl="1" indent="-328613" algn="l" rtl="0">
              <a:spcBef>
                <a:spcPts val="560"/>
              </a:spcBef>
              <a:spcAft>
                <a:spcPts val="0"/>
              </a:spcAft>
              <a:buClr>
                <a:srgbClr val="C0504D"/>
              </a:buClr>
              <a:buSzPct val="100000"/>
              <a:buFont typeface="Noto Sans Symbols"/>
              <a:buChar char="■"/>
            </a:pPr>
            <a:r>
              <a:rPr lang="en-US" dirty="0">
                <a:solidFill>
                  <a:srgbClr val="003399"/>
                </a:solidFill>
              </a:rPr>
              <a:t>The MAC is c</a:t>
            </a:r>
            <a:r>
              <a:rPr lang="en-US" sz="2800" b="0" i="0" u="none" strike="noStrike" cap="none" dirty="0">
                <a:solidFill>
                  <a:srgbClr val="003399"/>
                </a:solidFill>
                <a:latin typeface="Calibri"/>
                <a:ea typeface="Calibri"/>
                <a:cs typeface="Calibri"/>
                <a:sym typeface="Calibri"/>
              </a:rPr>
              <a:t>omprised of four volunteer members from each partner society to guide the program.</a:t>
            </a:r>
          </a:p>
          <a:p>
            <a:pPr marL="912813" marR="0" lvl="1" indent="-328613" algn="l" rtl="0">
              <a:spcBef>
                <a:spcPts val="560"/>
              </a:spcBef>
              <a:spcAft>
                <a:spcPts val="0"/>
              </a:spcAft>
              <a:buClr>
                <a:srgbClr val="C0504D"/>
              </a:buClr>
              <a:buSzPct val="100000"/>
              <a:buFont typeface="Noto Sans Symbols"/>
              <a:buChar char="■"/>
            </a:pPr>
            <a:r>
              <a:rPr lang="en-US" sz="2800" b="0" i="0" u="none" strike="noStrike" cap="none" dirty="0">
                <a:solidFill>
                  <a:srgbClr val="003399"/>
                </a:solidFill>
                <a:latin typeface="Calibri"/>
                <a:ea typeface="Calibri"/>
                <a:cs typeface="Calibri"/>
                <a:sym typeface="Calibri"/>
              </a:rPr>
              <a:t>One staff representative from each partner society for program administration.</a:t>
            </a:r>
          </a:p>
        </p:txBody>
      </p:sp>
      <p:pic>
        <p:nvPicPr>
          <p:cNvPr id="118" name="Shape 118" descr="I:\ASMInfo\Resources\ASM Resource Center\ASM International Logos and Branding Resources\ASM Logo Process Color\Stacked\ASM_Logo_Color_Stacked_trans_325px.jpg"/>
          <p:cNvPicPr preferRelativeResize="0"/>
          <p:nvPr/>
        </p:nvPicPr>
        <p:blipFill rotWithShape="1">
          <a:blip r:embed="rId3">
            <a:alphaModFix/>
          </a:blip>
          <a:srcRect/>
          <a:stretch/>
        </p:blipFill>
        <p:spPr>
          <a:xfrm>
            <a:off x="5144589" y="6248400"/>
            <a:ext cx="838199" cy="50292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381000" y="3276600"/>
            <a:ext cx="8763000" cy="274319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rgbClr val="003399"/>
              </a:buClr>
              <a:buSzPct val="25000"/>
              <a:buFont typeface="Arial"/>
              <a:buNone/>
            </a:pPr>
            <a:r>
              <a:rPr lang="en-US" sz="3200" b="1" i="0" u="none" strike="noStrike" cap="none" dirty="0">
                <a:solidFill>
                  <a:srgbClr val="003399"/>
                </a:solidFill>
                <a:latin typeface="Calibri"/>
                <a:ea typeface="Calibri"/>
                <a:cs typeface="Calibri"/>
                <a:sym typeface="Calibri"/>
              </a:rPr>
              <a:t>Staff Representative</a:t>
            </a:r>
            <a:r>
              <a:rPr lang="en-US" sz="3200" b="0" i="0" u="none" strike="noStrike" cap="none" dirty="0">
                <a:solidFill>
                  <a:srgbClr val="003399"/>
                </a:solidFill>
                <a:latin typeface="Calibri"/>
                <a:ea typeface="Calibri"/>
                <a:cs typeface="Calibri"/>
                <a:sym typeface="Calibri"/>
              </a:rPr>
              <a:t>:</a:t>
            </a:r>
          </a:p>
          <a:p>
            <a:pPr marL="457200" lvl="1" indent="0">
              <a:buClr>
                <a:srgbClr val="003399"/>
              </a:buClr>
              <a:buSzPct val="25000"/>
              <a:buNone/>
            </a:pPr>
            <a:r>
              <a:rPr lang="en-US" dirty="0">
                <a:solidFill>
                  <a:srgbClr val="003399"/>
                </a:solidFill>
              </a:rPr>
              <a:t>Yolanda Natividad (ynatividad@ceramics.org)</a:t>
            </a:r>
            <a:endParaRPr lang="en-US" sz="2800" b="0" i="0" u="none" strike="noStrike" cap="none" dirty="0">
              <a:solidFill>
                <a:srgbClr val="003399"/>
              </a:solidFill>
              <a:latin typeface="Calibri"/>
              <a:ea typeface="Calibri"/>
              <a:cs typeface="Calibri"/>
              <a:sym typeface="Calibri"/>
            </a:endParaRPr>
          </a:p>
          <a:p>
            <a:pPr marL="0" marR="0" lvl="0" indent="0" algn="l" rtl="0">
              <a:spcBef>
                <a:spcPts val="640"/>
              </a:spcBef>
              <a:spcAft>
                <a:spcPts val="0"/>
              </a:spcAft>
              <a:buClr>
                <a:srgbClr val="003399"/>
              </a:buClr>
              <a:buSzPct val="25000"/>
              <a:buFont typeface="Arial"/>
              <a:buNone/>
            </a:pPr>
            <a:r>
              <a:rPr lang="en-US" sz="3200" b="1" i="0" u="none" strike="noStrike" cap="none" dirty="0">
                <a:solidFill>
                  <a:srgbClr val="003399"/>
                </a:solidFill>
                <a:latin typeface="Calibri"/>
                <a:ea typeface="Calibri"/>
                <a:cs typeface="Calibri"/>
                <a:sym typeface="Calibri"/>
              </a:rPr>
              <a:t>Material Advantage Responsibilities</a:t>
            </a:r>
          </a:p>
          <a:p>
            <a:pPr marL="457200" marR="0" lvl="1" indent="0" algn="l" rtl="0">
              <a:spcBef>
                <a:spcPts val="560"/>
              </a:spcBef>
              <a:buClr>
                <a:srgbClr val="003399"/>
              </a:buClr>
              <a:buSzPct val="25000"/>
              <a:buFont typeface="Arial"/>
              <a:buNone/>
            </a:pPr>
            <a:r>
              <a:rPr lang="en-US" sz="2800" b="0" i="0" u="none" strike="noStrike" cap="none" dirty="0">
                <a:solidFill>
                  <a:srgbClr val="003399"/>
                </a:solidFill>
                <a:latin typeface="Calibri"/>
                <a:ea typeface="Calibri"/>
                <a:cs typeface="Calibri"/>
                <a:sym typeface="Calibri"/>
              </a:rPr>
              <a:t>Material Advantage Website/Special Programs</a:t>
            </a:r>
          </a:p>
        </p:txBody>
      </p:sp>
      <p:pic>
        <p:nvPicPr>
          <p:cNvPr id="124" name="Shape 124" descr="acerslogo"/>
          <p:cNvPicPr preferRelativeResize="0"/>
          <p:nvPr/>
        </p:nvPicPr>
        <p:blipFill rotWithShape="1">
          <a:blip r:embed="rId3">
            <a:alphaModFix/>
          </a:blip>
          <a:srcRect/>
          <a:stretch/>
        </p:blipFill>
        <p:spPr>
          <a:xfrm>
            <a:off x="381000" y="1447800"/>
            <a:ext cx="3976687" cy="1677987"/>
          </a:xfrm>
          <a:prstGeom prst="rect">
            <a:avLst/>
          </a:prstGeom>
          <a:noFill/>
          <a:ln>
            <a:noFill/>
          </a:ln>
        </p:spPr>
      </p:pic>
      <p:pic>
        <p:nvPicPr>
          <p:cNvPr id="125" name="Shape 125" descr="I:\ASMInfo\Resources\ASM Resource Center\ASM International Logos and Branding Resources\ASM Logo Process Color\Stacked\ASM_Logo_Color_Stacked_trans_325px.jpg"/>
          <p:cNvPicPr preferRelativeResize="0"/>
          <p:nvPr/>
        </p:nvPicPr>
        <p:blipFill rotWithShape="1">
          <a:blip r:embed="rId4">
            <a:alphaModFix/>
          </a:blip>
          <a:srcRect/>
          <a:stretch/>
        </p:blipFill>
        <p:spPr>
          <a:xfrm>
            <a:off x="5144589" y="6248400"/>
            <a:ext cx="838199" cy="50292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pic>
        <p:nvPicPr>
          <p:cNvPr id="130" name="Shape 130" descr="AIST"/>
          <p:cNvPicPr preferRelativeResize="0"/>
          <p:nvPr/>
        </p:nvPicPr>
        <p:blipFill rotWithShape="1">
          <a:blip r:embed="rId3">
            <a:alphaModFix/>
          </a:blip>
          <a:srcRect/>
          <a:stretch/>
        </p:blipFill>
        <p:spPr>
          <a:xfrm>
            <a:off x="308900" y="1285800"/>
            <a:ext cx="3714900" cy="2063700"/>
          </a:xfrm>
          <a:prstGeom prst="rect">
            <a:avLst/>
          </a:prstGeom>
          <a:noFill/>
          <a:ln>
            <a:noFill/>
          </a:ln>
        </p:spPr>
      </p:pic>
      <p:sp>
        <p:nvSpPr>
          <p:cNvPr id="131" name="Shape 131"/>
          <p:cNvSpPr txBox="1">
            <a:spLocks noGrp="1"/>
          </p:cNvSpPr>
          <p:nvPr>
            <p:ph type="body" idx="1"/>
          </p:nvPr>
        </p:nvSpPr>
        <p:spPr>
          <a:xfrm>
            <a:off x="444950" y="3430350"/>
            <a:ext cx="8382000" cy="25296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rgbClr val="003399"/>
              </a:buClr>
              <a:buSzPct val="25000"/>
              <a:buFont typeface="Arial"/>
              <a:buNone/>
            </a:pPr>
            <a:r>
              <a:rPr lang="en-US" sz="3200" b="1" i="0" u="none" strike="noStrike" cap="none" dirty="0">
                <a:solidFill>
                  <a:srgbClr val="003399"/>
                </a:solidFill>
                <a:latin typeface="Calibri"/>
                <a:ea typeface="Calibri"/>
                <a:cs typeface="Calibri"/>
                <a:sym typeface="Calibri"/>
              </a:rPr>
              <a:t>Staff Representative</a:t>
            </a:r>
            <a:r>
              <a:rPr lang="en-US" sz="3200" b="0" i="0" u="none" strike="noStrike" cap="none" dirty="0">
                <a:solidFill>
                  <a:srgbClr val="003399"/>
                </a:solidFill>
                <a:latin typeface="Calibri"/>
                <a:ea typeface="Calibri"/>
                <a:cs typeface="Calibri"/>
                <a:sym typeface="Calibri"/>
              </a:rPr>
              <a:t>:</a:t>
            </a:r>
          </a:p>
          <a:p>
            <a:pPr marL="457200" lvl="1" indent="0">
              <a:buClr>
                <a:srgbClr val="003399"/>
              </a:buClr>
              <a:buSzPct val="25000"/>
              <a:buNone/>
            </a:pPr>
            <a:r>
              <a:rPr lang="en-US" sz="2800" b="0" i="0" u="none" strike="noStrike" cap="none" dirty="0">
                <a:solidFill>
                  <a:srgbClr val="003399"/>
                </a:solidFill>
                <a:latin typeface="Calibri"/>
                <a:ea typeface="Calibri"/>
                <a:cs typeface="Calibri"/>
                <a:sym typeface="Calibri"/>
              </a:rPr>
              <a:t>Courtney </a:t>
            </a:r>
            <a:r>
              <a:rPr lang="en-US" dirty="0">
                <a:solidFill>
                  <a:srgbClr val="003399"/>
                </a:solidFill>
              </a:rPr>
              <a:t>Shaffer (cshaffer@aist.org)</a:t>
            </a:r>
            <a:endParaRPr lang="en-US" sz="2800" b="0" i="0" u="none" strike="noStrike" cap="none" dirty="0">
              <a:solidFill>
                <a:srgbClr val="003399"/>
              </a:solidFill>
              <a:latin typeface="Calibri"/>
              <a:ea typeface="Calibri"/>
              <a:cs typeface="Calibri"/>
              <a:sym typeface="Calibri"/>
            </a:endParaRPr>
          </a:p>
          <a:p>
            <a:pPr marL="0" marR="0" lvl="0" indent="0" algn="l" rtl="0">
              <a:spcBef>
                <a:spcPts val="640"/>
              </a:spcBef>
              <a:spcAft>
                <a:spcPts val="0"/>
              </a:spcAft>
              <a:buClr>
                <a:srgbClr val="003399"/>
              </a:buClr>
              <a:buSzPct val="25000"/>
              <a:buFont typeface="Arial"/>
              <a:buNone/>
            </a:pPr>
            <a:r>
              <a:rPr lang="en-US" sz="3200" b="1" i="0" u="none" strike="noStrike" cap="none" dirty="0">
                <a:solidFill>
                  <a:srgbClr val="003399"/>
                </a:solidFill>
                <a:latin typeface="Calibri"/>
                <a:ea typeface="Calibri"/>
                <a:cs typeface="Calibri"/>
                <a:sym typeface="Calibri"/>
              </a:rPr>
              <a:t>Material Advantage Responsibilities</a:t>
            </a:r>
          </a:p>
          <a:p>
            <a:pPr marL="457200" marR="0" lvl="1" indent="0" algn="l" rtl="0">
              <a:spcBef>
                <a:spcPts val="560"/>
              </a:spcBef>
              <a:buClr>
                <a:srgbClr val="003399"/>
              </a:buClr>
              <a:buSzPct val="25000"/>
              <a:buFont typeface="Arial"/>
              <a:buNone/>
            </a:pPr>
            <a:r>
              <a:rPr lang="en-US" sz="2800" b="0" i="0" u="none" strike="noStrike" cap="none" dirty="0">
                <a:solidFill>
                  <a:srgbClr val="003399"/>
                </a:solidFill>
                <a:latin typeface="Calibri"/>
                <a:ea typeface="Calibri"/>
                <a:cs typeface="Calibri"/>
                <a:sym typeface="Calibri"/>
              </a:rPr>
              <a:t>Marketing and Promotion</a:t>
            </a:r>
          </a:p>
        </p:txBody>
      </p:sp>
      <p:pic>
        <p:nvPicPr>
          <p:cNvPr id="132" name="Shape 132" descr="I:\ASMInfo\Resources\ASM Resource Center\ASM International Logos and Branding Resources\ASM Logo Process Color\Stacked\ASM_Logo_Color_Stacked_trans_325px.jpg"/>
          <p:cNvPicPr preferRelativeResize="0"/>
          <p:nvPr/>
        </p:nvPicPr>
        <p:blipFill rotWithShape="1">
          <a:blip r:embed="rId4">
            <a:alphaModFix/>
          </a:blip>
          <a:srcRect/>
          <a:stretch/>
        </p:blipFill>
        <p:spPr>
          <a:xfrm>
            <a:off x="5144589" y="6248400"/>
            <a:ext cx="838199" cy="50292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body" idx="1"/>
          </p:nvPr>
        </p:nvSpPr>
        <p:spPr>
          <a:xfrm>
            <a:off x="381000" y="3567112"/>
            <a:ext cx="8763000" cy="274319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rgbClr val="003399"/>
              </a:buClr>
              <a:buSzPct val="25000"/>
              <a:buFont typeface="Arial"/>
              <a:buNone/>
            </a:pPr>
            <a:r>
              <a:rPr lang="en-US" sz="3200" b="1" i="0" u="none" strike="noStrike" cap="none">
                <a:solidFill>
                  <a:srgbClr val="003399"/>
                </a:solidFill>
                <a:latin typeface="Calibri"/>
                <a:ea typeface="Calibri"/>
                <a:cs typeface="Calibri"/>
                <a:sym typeface="Calibri"/>
              </a:rPr>
              <a:t>Staff Representative</a:t>
            </a:r>
            <a:r>
              <a:rPr lang="en-US" sz="3200" b="0" i="0" u="none" strike="noStrike" cap="none">
                <a:solidFill>
                  <a:srgbClr val="003399"/>
                </a:solidFill>
                <a:latin typeface="Calibri"/>
                <a:ea typeface="Calibri"/>
                <a:cs typeface="Calibri"/>
                <a:sym typeface="Calibri"/>
              </a:rPr>
              <a:t>: </a:t>
            </a:r>
          </a:p>
          <a:p>
            <a:pPr marL="457200" marR="0" lvl="1" indent="0" algn="l" rtl="0">
              <a:spcBef>
                <a:spcPts val="560"/>
              </a:spcBef>
              <a:spcAft>
                <a:spcPts val="0"/>
              </a:spcAft>
              <a:buClr>
                <a:srgbClr val="003399"/>
              </a:buClr>
              <a:buSzPct val="25000"/>
              <a:buFont typeface="Arial"/>
              <a:buNone/>
            </a:pPr>
            <a:r>
              <a:rPr lang="en-US" sz="2800" b="0" i="0" u="none" strike="noStrike" cap="none">
                <a:solidFill>
                  <a:srgbClr val="003399"/>
                </a:solidFill>
                <a:latin typeface="Calibri"/>
                <a:ea typeface="Calibri"/>
                <a:cs typeface="Calibri"/>
                <a:sym typeface="Calibri"/>
              </a:rPr>
              <a:t>Drew Fleming (students@asminternational.com)</a:t>
            </a:r>
          </a:p>
          <a:p>
            <a:pPr marL="0" marR="0" lvl="0" indent="0" algn="l" rtl="0">
              <a:spcBef>
                <a:spcPts val="640"/>
              </a:spcBef>
              <a:spcAft>
                <a:spcPts val="0"/>
              </a:spcAft>
              <a:buClr>
                <a:srgbClr val="003399"/>
              </a:buClr>
              <a:buSzPct val="25000"/>
              <a:buFont typeface="Arial"/>
              <a:buNone/>
            </a:pPr>
            <a:r>
              <a:rPr lang="en-US" sz="3200" b="1" i="0" u="none" strike="noStrike" cap="none">
                <a:solidFill>
                  <a:srgbClr val="003399"/>
                </a:solidFill>
                <a:latin typeface="Calibri"/>
                <a:ea typeface="Calibri"/>
                <a:cs typeface="Calibri"/>
                <a:sym typeface="Calibri"/>
              </a:rPr>
              <a:t>Material Advantage Responsibilities</a:t>
            </a:r>
          </a:p>
          <a:p>
            <a:pPr marL="457200" marR="0" lvl="1" indent="0" algn="l" rtl="0">
              <a:spcBef>
                <a:spcPts val="560"/>
              </a:spcBef>
              <a:buClr>
                <a:srgbClr val="003399"/>
              </a:buClr>
              <a:buSzPct val="25000"/>
              <a:buFont typeface="Arial"/>
              <a:buNone/>
            </a:pPr>
            <a:r>
              <a:rPr lang="en-US" sz="2800" b="0" i="0" u="none" strike="noStrike" cap="none">
                <a:solidFill>
                  <a:srgbClr val="003399"/>
                </a:solidFill>
                <a:latin typeface="Calibri"/>
                <a:ea typeface="Calibri"/>
                <a:cs typeface="Calibri"/>
                <a:sym typeface="Calibri"/>
              </a:rPr>
              <a:t>Chapter Administration</a:t>
            </a:r>
          </a:p>
        </p:txBody>
      </p:sp>
      <p:pic>
        <p:nvPicPr>
          <p:cNvPr id="138" name="Shape 138" descr="I:\ASMInfo\Resources\ASM Resource Center\ASM International Logos and Branding Resources\ASM Logo Process Color\Stacked\ASM_Logo_Color_Stacked_trans_325px.jpg"/>
          <p:cNvPicPr preferRelativeResize="0"/>
          <p:nvPr/>
        </p:nvPicPr>
        <p:blipFill rotWithShape="1">
          <a:blip r:embed="rId3">
            <a:alphaModFix/>
          </a:blip>
          <a:srcRect/>
          <a:stretch/>
        </p:blipFill>
        <p:spPr>
          <a:xfrm>
            <a:off x="5144589" y="6248400"/>
            <a:ext cx="838199" cy="502920"/>
          </a:xfrm>
          <a:prstGeom prst="rect">
            <a:avLst/>
          </a:prstGeom>
          <a:noFill/>
          <a:ln>
            <a:noFill/>
          </a:ln>
        </p:spPr>
      </p:pic>
      <p:pic>
        <p:nvPicPr>
          <p:cNvPr id="139" name="Shape 139" descr="I:\ASMInfo\Resources\ASM Resource Center\ASM International Logos and Branding Resources\ASM Logo Process Color\Stacked\ASM_Logo_Color_Stacked_trans_325px.jpg"/>
          <p:cNvPicPr preferRelativeResize="0"/>
          <p:nvPr/>
        </p:nvPicPr>
        <p:blipFill rotWithShape="1">
          <a:blip r:embed="rId4">
            <a:alphaModFix/>
          </a:blip>
          <a:srcRect/>
          <a:stretch/>
        </p:blipFill>
        <p:spPr>
          <a:xfrm>
            <a:off x="457200" y="1524000"/>
            <a:ext cx="3048000" cy="18288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pic>
        <p:nvPicPr>
          <p:cNvPr id="144" name="Shape 144" descr="TMS Logo"/>
          <p:cNvPicPr preferRelativeResize="0"/>
          <p:nvPr/>
        </p:nvPicPr>
        <p:blipFill rotWithShape="1">
          <a:blip r:embed="rId3">
            <a:alphaModFix/>
          </a:blip>
          <a:srcRect/>
          <a:stretch/>
        </p:blipFill>
        <p:spPr>
          <a:xfrm>
            <a:off x="381000" y="1676400"/>
            <a:ext cx="3048000" cy="1136649"/>
          </a:xfrm>
          <a:prstGeom prst="rect">
            <a:avLst/>
          </a:prstGeom>
          <a:noFill/>
          <a:ln>
            <a:noFill/>
          </a:ln>
        </p:spPr>
      </p:pic>
      <p:sp>
        <p:nvSpPr>
          <p:cNvPr id="145" name="Shape 145"/>
          <p:cNvSpPr txBox="1">
            <a:spLocks noGrp="1"/>
          </p:cNvSpPr>
          <p:nvPr>
            <p:ph type="body" idx="1"/>
          </p:nvPr>
        </p:nvSpPr>
        <p:spPr>
          <a:xfrm>
            <a:off x="381000" y="3048000"/>
            <a:ext cx="8763000" cy="28194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rgbClr val="003399"/>
              </a:buClr>
              <a:buSzPct val="25000"/>
              <a:buFont typeface="Arial"/>
              <a:buNone/>
            </a:pPr>
            <a:r>
              <a:rPr lang="en-US" sz="3200" b="1" i="0" u="none" strike="noStrike" cap="none">
                <a:solidFill>
                  <a:srgbClr val="003399"/>
                </a:solidFill>
                <a:latin typeface="Calibri"/>
                <a:ea typeface="Calibri"/>
                <a:cs typeface="Calibri"/>
                <a:sym typeface="Calibri"/>
              </a:rPr>
              <a:t>Staff Representative</a:t>
            </a:r>
            <a:r>
              <a:rPr lang="en-US" sz="3200" b="0" i="0" u="none" strike="noStrike" cap="none">
                <a:solidFill>
                  <a:srgbClr val="003399"/>
                </a:solidFill>
                <a:latin typeface="Calibri"/>
                <a:ea typeface="Calibri"/>
                <a:cs typeface="Calibri"/>
                <a:sym typeface="Calibri"/>
              </a:rPr>
              <a:t>:</a:t>
            </a:r>
          </a:p>
          <a:p>
            <a:pPr marL="457200" marR="0" lvl="1" indent="0" algn="l" rtl="0">
              <a:spcBef>
                <a:spcPts val="560"/>
              </a:spcBef>
              <a:spcAft>
                <a:spcPts val="0"/>
              </a:spcAft>
              <a:buClr>
                <a:srgbClr val="003399"/>
              </a:buClr>
              <a:buSzPct val="25000"/>
              <a:buFont typeface="Arial"/>
              <a:buNone/>
            </a:pPr>
            <a:r>
              <a:rPr lang="en-US" sz="2800" b="0" i="0" u="none" strike="noStrike" cap="none">
                <a:solidFill>
                  <a:srgbClr val="003399"/>
                </a:solidFill>
                <a:latin typeface="Calibri"/>
                <a:ea typeface="Calibri"/>
                <a:cs typeface="Calibri"/>
                <a:sym typeface="Calibri"/>
              </a:rPr>
              <a:t>Bryn Simpson (bsimpson@tms.org)</a:t>
            </a:r>
          </a:p>
          <a:p>
            <a:pPr marL="0" marR="0" lvl="0" indent="0" algn="l" rtl="0">
              <a:spcBef>
                <a:spcPts val="640"/>
              </a:spcBef>
              <a:spcAft>
                <a:spcPts val="0"/>
              </a:spcAft>
              <a:buClr>
                <a:srgbClr val="003399"/>
              </a:buClr>
              <a:buSzPct val="25000"/>
              <a:buFont typeface="Arial"/>
              <a:buNone/>
            </a:pPr>
            <a:r>
              <a:rPr lang="en-US" sz="3200" b="1" i="0" u="none" strike="noStrike" cap="none">
                <a:solidFill>
                  <a:srgbClr val="003399"/>
                </a:solidFill>
                <a:latin typeface="Calibri"/>
                <a:ea typeface="Calibri"/>
                <a:cs typeface="Calibri"/>
                <a:sym typeface="Calibri"/>
              </a:rPr>
              <a:t>Material Advantage Responsibilities</a:t>
            </a:r>
          </a:p>
          <a:p>
            <a:pPr marL="457200" marR="0" lvl="1" indent="0" algn="l" rtl="0">
              <a:spcBef>
                <a:spcPts val="560"/>
              </a:spcBef>
              <a:buClr>
                <a:srgbClr val="003399"/>
              </a:buClr>
              <a:buSzPct val="25000"/>
              <a:buFont typeface="Arial"/>
              <a:buNone/>
            </a:pPr>
            <a:r>
              <a:rPr lang="en-US" sz="2800" b="0" i="0" u="none" strike="noStrike" cap="none">
                <a:solidFill>
                  <a:srgbClr val="003399"/>
                </a:solidFill>
                <a:latin typeface="Calibri"/>
                <a:ea typeface="Calibri"/>
                <a:cs typeface="Calibri"/>
                <a:sym typeface="Calibri"/>
              </a:rPr>
              <a:t>Membership/Database Management</a:t>
            </a:r>
          </a:p>
        </p:txBody>
      </p:sp>
      <p:pic>
        <p:nvPicPr>
          <p:cNvPr id="146" name="Shape 146" descr="I:\ASMInfo\Resources\ASM Resource Center\ASM International Logos and Branding Resources\ASM Logo Process Color\Stacked\ASM_Logo_Color_Stacked_trans_325px.jpg"/>
          <p:cNvPicPr preferRelativeResize="0"/>
          <p:nvPr/>
        </p:nvPicPr>
        <p:blipFill rotWithShape="1">
          <a:blip r:embed="rId4">
            <a:alphaModFix/>
          </a:blip>
          <a:srcRect/>
          <a:stretch/>
        </p:blipFill>
        <p:spPr>
          <a:xfrm>
            <a:off x="5144589" y="6248400"/>
            <a:ext cx="838199" cy="50292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body" idx="1"/>
          </p:nvPr>
        </p:nvSpPr>
        <p:spPr>
          <a:xfrm>
            <a:off x="280987" y="1371600"/>
            <a:ext cx="8186737" cy="4648199"/>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accent2"/>
              </a:buClr>
              <a:buSzPct val="100000"/>
              <a:buFont typeface="Noto Sans Symbols"/>
              <a:buChar char="❑"/>
            </a:pPr>
            <a:r>
              <a:rPr lang="en-US" sz="3200" b="1" i="0" u="none" strike="noStrike" cap="none" dirty="0">
                <a:solidFill>
                  <a:srgbClr val="003399"/>
                </a:solidFill>
                <a:latin typeface="Calibri"/>
                <a:ea typeface="Calibri"/>
                <a:cs typeface="Calibri"/>
                <a:sym typeface="Calibri"/>
              </a:rPr>
              <a:t> WHO ELSE IS A MEMBER OF MATERIAL ADVANTAGE?</a:t>
            </a:r>
          </a:p>
          <a:p>
            <a:pPr marL="912813" marR="0" lvl="1" indent="-328613" algn="l" rtl="0">
              <a:spcBef>
                <a:spcPts val="560"/>
              </a:spcBef>
              <a:spcAft>
                <a:spcPts val="0"/>
              </a:spcAft>
              <a:buClr>
                <a:srgbClr val="C0504D"/>
              </a:buClr>
              <a:buSzPct val="100000"/>
              <a:buFont typeface="Noto Sans Symbols"/>
              <a:buChar char="■"/>
            </a:pPr>
            <a:r>
              <a:rPr lang="en-US" sz="2800" b="0" i="0" u="none" strike="noStrike" cap="none" dirty="0">
                <a:solidFill>
                  <a:srgbClr val="003399"/>
                </a:solidFill>
                <a:latin typeface="Calibri"/>
                <a:ea typeface="Calibri"/>
                <a:cs typeface="Calibri"/>
                <a:sym typeface="Calibri"/>
              </a:rPr>
              <a:t>There are currently over </a:t>
            </a:r>
            <a:r>
              <a:rPr lang="en-US" dirty="0">
                <a:solidFill>
                  <a:srgbClr val="003399"/>
                </a:solidFill>
              </a:rPr>
              <a:t>5,000</a:t>
            </a:r>
            <a:r>
              <a:rPr lang="en-US" sz="2800" b="0" i="0" u="none" strike="noStrike" cap="none" dirty="0">
                <a:solidFill>
                  <a:srgbClr val="003399"/>
                </a:solidFill>
                <a:latin typeface="Calibri"/>
                <a:ea typeface="Calibri"/>
                <a:cs typeface="Calibri"/>
                <a:sym typeface="Calibri"/>
              </a:rPr>
              <a:t> individual members of Material Advantage</a:t>
            </a:r>
          </a:p>
          <a:p>
            <a:pPr marL="912813" marR="0" lvl="1" indent="-328613" algn="l" rtl="0">
              <a:spcBef>
                <a:spcPts val="560"/>
              </a:spcBef>
              <a:spcAft>
                <a:spcPts val="0"/>
              </a:spcAft>
              <a:buClr>
                <a:srgbClr val="C0504D"/>
              </a:buClr>
              <a:buSzPct val="100000"/>
              <a:buFont typeface="Noto Sans Symbols"/>
              <a:buChar char="■"/>
            </a:pPr>
            <a:r>
              <a:rPr lang="en-US" sz="2800" b="0" i="0" u="none" strike="noStrike" cap="none" dirty="0">
                <a:solidFill>
                  <a:srgbClr val="003399"/>
                </a:solidFill>
                <a:latin typeface="Calibri"/>
                <a:ea typeface="Calibri"/>
                <a:cs typeface="Calibri"/>
                <a:sym typeface="Calibri"/>
              </a:rPr>
              <a:t>Members are from 450+ universities around the world</a:t>
            </a:r>
          </a:p>
          <a:p>
            <a:pPr marL="912813" marR="0" lvl="1" indent="-328613" algn="l" rtl="0">
              <a:spcBef>
                <a:spcPts val="560"/>
              </a:spcBef>
              <a:spcAft>
                <a:spcPts val="0"/>
              </a:spcAft>
              <a:buClr>
                <a:srgbClr val="C0504D"/>
              </a:buClr>
              <a:buSzPct val="100000"/>
              <a:buFont typeface="Noto Sans Symbols"/>
              <a:buChar char="■"/>
            </a:pPr>
            <a:r>
              <a:rPr lang="en-US" sz="2800" b="0" i="0" u="none" strike="noStrike" cap="none" dirty="0">
                <a:solidFill>
                  <a:srgbClr val="003399"/>
                </a:solidFill>
                <a:latin typeface="Calibri"/>
                <a:ea typeface="Calibri"/>
                <a:cs typeface="Calibri"/>
                <a:sym typeface="Calibri"/>
              </a:rPr>
              <a:t>There are currently 95+ active Material Advantage Chapters</a:t>
            </a:r>
          </a:p>
        </p:txBody>
      </p:sp>
      <p:pic>
        <p:nvPicPr>
          <p:cNvPr id="152" name="Shape 152" descr="I:\ASMInfo\Resources\ASM Resource Center\ASM International Logos and Branding Resources\ASM Logo Process Color\Stacked\ASM_Logo_Color_Stacked_trans_325px.jpg"/>
          <p:cNvPicPr preferRelativeResize="0"/>
          <p:nvPr/>
        </p:nvPicPr>
        <p:blipFill rotWithShape="1">
          <a:blip r:embed="rId3">
            <a:alphaModFix/>
          </a:blip>
          <a:srcRect/>
          <a:stretch/>
        </p:blipFill>
        <p:spPr>
          <a:xfrm>
            <a:off x="5144589" y="6248400"/>
            <a:ext cx="838199" cy="502920"/>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772</Words>
  <Application>Microsoft Office PowerPoint</Application>
  <PresentationFormat>On-screen Show (4:3)</PresentationFormat>
  <Paragraphs>100</Paragraphs>
  <Slides>22</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Noto Sans Symbols</vt:lpstr>
      <vt:lpstr>Times New Roman</vt:lpstr>
      <vt:lpstr>Verdana</vt:lpstr>
      <vt:lpstr>Office Theme</vt:lpstr>
      <vt:lpstr>The Student Program for  Materials Science and Engineering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Student Program for  Materials Science and Engineering</dc:title>
  <dc:creator>Drew Fleming</dc:creator>
  <cp:lastModifiedBy>Yolanda Natividad</cp:lastModifiedBy>
  <cp:revision>17</cp:revision>
  <dcterms:modified xsi:type="dcterms:W3CDTF">2020-02-04T19:00:29Z</dcterms:modified>
</cp:coreProperties>
</file>